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1" r:id="rId2"/>
    <p:sldId id="290" r:id="rId3"/>
    <p:sldId id="289" r:id="rId4"/>
    <p:sldId id="288" r:id="rId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143" userDrawn="1">
          <p15:clr>
            <a:srgbClr val="A4A3A4"/>
          </p15:clr>
        </p15:guide>
        <p15:guide id="3" orient="horz" pos="3543" userDrawn="1">
          <p15:clr>
            <a:srgbClr val="A4A3A4"/>
          </p15:clr>
        </p15:guide>
        <p15:guide id="4" orient="horz" pos="211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3864"/>
    <a:srgbClr val="AB7942"/>
    <a:srgbClr val="FFD579"/>
    <a:srgbClr val="76D6FF"/>
    <a:srgbClr val="7A81FF"/>
    <a:srgbClr val="FF2913"/>
    <a:srgbClr val="FF8AD8"/>
    <a:srgbClr val="D883FF"/>
    <a:srgbClr val="FF7E79"/>
    <a:srgbClr val="F6DA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294" autoAdjust="0"/>
    <p:restoredTop sz="94669"/>
  </p:normalViewPr>
  <p:slideViewPr>
    <p:cSldViewPr snapToGrid="0">
      <p:cViewPr varScale="1">
        <p:scale>
          <a:sx n="62" d="100"/>
          <a:sy n="62" d="100"/>
        </p:scale>
        <p:origin x="1188" y="72"/>
      </p:cViewPr>
      <p:guideLst>
        <p:guide pos="3143"/>
        <p:guide orient="horz" pos="3543"/>
        <p:guide orient="horz" pos="211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C20424-E167-6343-B337-A66E41E8286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7.png"/><Relationship Id="rId18" Type="http://schemas.openxmlformats.org/officeDocument/2006/relationships/image" Target="../media/image32.png"/><Relationship Id="rId3" Type="http://schemas.openxmlformats.org/officeDocument/2006/relationships/image" Target="../media/image10.png"/><Relationship Id="rId7" Type="http://schemas.openxmlformats.org/officeDocument/2006/relationships/image" Target="../media/image22.png"/><Relationship Id="rId12" Type="http://schemas.openxmlformats.org/officeDocument/2006/relationships/image" Target="../media/image26.png"/><Relationship Id="rId17" Type="http://schemas.openxmlformats.org/officeDocument/2006/relationships/image" Target="../media/image31.png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30.png"/><Relationship Id="rId1" Type="http://schemas.openxmlformats.org/officeDocument/2006/relationships/tags" Target="../tags/tag3.xml"/><Relationship Id="rId6" Type="http://schemas.openxmlformats.org/officeDocument/2006/relationships/image" Target="../media/image21.png"/><Relationship Id="rId11" Type="http://schemas.openxmlformats.org/officeDocument/2006/relationships/image" Target="../media/image25.png"/><Relationship Id="rId5" Type="http://schemas.openxmlformats.org/officeDocument/2006/relationships/image" Target="../media/image16.emf"/><Relationship Id="rId15" Type="http://schemas.openxmlformats.org/officeDocument/2006/relationships/image" Target="../media/image29.png"/><Relationship Id="rId10" Type="http://schemas.openxmlformats.org/officeDocument/2006/relationships/image" Target="../media/image12.png"/><Relationship Id="rId19" Type="http://schemas.openxmlformats.org/officeDocument/2006/relationships/image" Target="../media/image19.emf"/><Relationship Id="rId4" Type="http://schemas.openxmlformats.org/officeDocument/2006/relationships/image" Target="../media/image20.png"/><Relationship Id="rId9" Type="http://schemas.openxmlformats.org/officeDocument/2006/relationships/image" Target="../media/image24.png"/><Relationship Id="rId14" Type="http://schemas.openxmlformats.org/officeDocument/2006/relationships/image" Target="../media/image2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1.png"/><Relationship Id="rId3" Type="http://schemas.openxmlformats.org/officeDocument/2006/relationships/image" Target="../media/image12.png"/><Relationship Id="rId7" Type="http://schemas.openxmlformats.org/officeDocument/2006/relationships/image" Target="../media/image36.emf"/><Relationship Id="rId12" Type="http://schemas.openxmlformats.org/officeDocument/2006/relationships/image" Target="../media/image4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35.png"/><Relationship Id="rId11" Type="http://schemas.openxmlformats.org/officeDocument/2006/relationships/image" Target="../media/image39.png"/><Relationship Id="rId5" Type="http://schemas.openxmlformats.org/officeDocument/2006/relationships/image" Target="../media/image34.png"/><Relationship Id="rId10" Type="http://schemas.openxmlformats.org/officeDocument/2006/relationships/image" Target="../media/image10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Relationship Id="rId14" Type="http://schemas.openxmlformats.org/officeDocument/2006/relationships/image" Target="../media/image19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2867F7B-7251-DB40-AF51-5342285188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30549" y="5234744"/>
            <a:ext cx="1767993" cy="146104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AF41C6B-E8E0-7E48-A80A-FBA353A66F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15368" y="4570952"/>
            <a:ext cx="1989515" cy="1774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4CD7176-5C3C-5A40-BF23-F13B9D37FFE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39997" y="5072539"/>
            <a:ext cx="1989515" cy="1785461"/>
          </a:xfrm>
          <a:prstGeom prst="rect">
            <a:avLst/>
          </a:prstGeom>
        </p:spPr>
      </p:pic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C3D4B769-ED0F-2740-963E-7570ADBC9F3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5" r="-417" b="513"/>
          <a:stretch/>
        </p:blipFill>
        <p:spPr>
          <a:xfrm>
            <a:off x="881667" y="889000"/>
            <a:ext cx="1989515" cy="1844675"/>
          </a:xfrm>
          <a:prstGeom prst="rect">
            <a:avLst/>
          </a:prstGeom>
        </p:spPr>
      </p:pic>
      <p:pic>
        <p:nvPicPr>
          <p:cNvPr id="6" name="Picture 5" descr="A picture containing shape&#10;&#10;Description automatically generated">
            <a:extLst>
              <a:ext uri="{FF2B5EF4-FFF2-40B4-BE49-F238E27FC236}">
                <a16:creationId xmlns:a16="http://schemas.microsoft.com/office/drawing/2014/main" id="{78E65821-32A5-4B44-847C-DEE79321ED21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0" r="1476" b="1563"/>
          <a:stretch/>
        </p:blipFill>
        <p:spPr>
          <a:xfrm>
            <a:off x="881667" y="889000"/>
            <a:ext cx="1967290" cy="180022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88045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53846E-6 4.07407E-6 L -0.53462 -0.3391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731" y="-16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7 -3.33333E-6 L -0.17853 -0.2604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26" y="-130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4615E-6 -0.0044 L 0.17852 -0.3391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26" y="-167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8205E-6 3.7037E-7 L 0.31539 0.50231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69" y="25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7692E-6 -3.7037E-7 L 0.49792 0.53171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26" y="24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18ABB146-637B-A646-BDD8-936B1910DE30}"/>
              </a:ext>
            </a:extLst>
          </p:cNvPr>
          <p:cNvSpPr/>
          <p:nvPr/>
        </p:nvSpPr>
        <p:spPr>
          <a:xfrm>
            <a:off x="450376" y="2492375"/>
            <a:ext cx="2927970" cy="3635470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E17C654D-ADB2-714C-AD33-8C2678CC87E1}"/>
              </a:ext>
            </a:extLst>
          </p:cNvPr>
          <p:cNvSpPr/>
          <p:nvPr/>
        </p:nvSpPr>
        <p:spPr>
          <a:xfrm>
            <a:off x="3501196" y="2492375"/>
            <a:ext cx="2927970" cy="3635470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EE4F049B-F5A8-D243-9F21-39F7E48D5BBA}"/>
              </a:ext>
            </a:extLst>
          </p:cNvPr>
          <p:cNvSpPr/>
          <p:nvPr/>
        </p:nvSpPr>
        <p:spPr>
          <a:xfrm>
            <a:off x="6533773" y="2492375"/>
            <a:ext cx="2927970" cy="3635470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F122466B-62DC-A643-BCB1-5DB65BA4AC6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6" t="2706" r="5875" b="2464"/>
          <a:stretch/>
        </p:blipFill>
        <p:spPr>
          <a:xfrm rot="16200000">
            <a:off x="1622773" y="-397393"/>
            <a:ext cx="1567055" cy="3822151"/>
          </a:xfrm>
          <a:prstGeom prst="rect">
            <a:avLst/>
          </a:prstGeom>
        </p:spPr>
      </p:pic>
      <p:sp>
        <p:nvSpPr>
          <p:cNvPr id="36" name="Oval 35">
            <a:extLst>
              <a:ext uri="{FF2B5EF4-FFF2-40B4-BE49-F238E27FC236}">
                <a16:creationId xmlns:a16="http://schemas.microsoft.com/office/drawing/2014/main" id="{50F409EE-790C-2B40-9F9F-A76C98C8102D}"/>
              </a:ext>
            </a:extLst>
          </p:cNvPr>
          <p:cNvSpPr/>
          <p:nvPr/>
        </p:nvSpPr>
        <p:spPr>
          <a:xfrm>
            <a:off x="633046" y="872197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9ECC0A1D-ED82-564E-8BD7-5AE9F0F567D9}"/>
              </a:ext>
            </a:extLst>
          </p:cNvPr>
          <p:cNvSpPr/>
          <p:nvPr/>
        </p:nvSpPr>
        <p:spPr>
          <a:xfrm>
            <a:off x="1373668" y="872197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6B319E66-224C-004F-92D6-98E6E1BF6416}"/>
              </a:ext>
            </a:extLst>
          </p:cNvPr>
          <p:cNvSpPr/>
          <p:nvPr/>
        </p:nvSpPr>
        <p:spPr>
          <a:xfrm>
            <a:off x="2109580" y="874343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486B2A68-9F28-9540-AEA8-AABDA45059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24589" y="833197"/>
            <a:ext cx="1611653" cy="1585233"/>
          </a:xfrm>
          <a:prstGeom prst="rect">
            <a:avLst/>
          </a:prstGeom>
        </p:spPr>
      </p:pic>
      <p:sp>
        <p:nvSpPr>
          <p:cNvPr id="65" name="Oval 64">
            <a:extLst>
              <a:ext uri="{FF2B5EF4-FFF2-40B4-BE49-F238E27FC236}">
                <a16:creationId xmlns:a16="http://schemas.microsoft.com/office/drawing/2014/main" id="{E3A0B54F-331D-174B-88F2-3D01522A157C}"/>
              </a:ext>
            </a:extLst>
          </p:cNvPr>
          <p:cNvSpPr/>
          <p:nvPr/>
        </p:nvSpPr>
        <p:spPr>
          <a:xfrm>
            <a:off x="2877897" y="871993"/>
            <a:ext cx="534572" cy="53457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4E55C93F-AD88-2540-A255-E51DBE8AB3F4}"/>
              </a:ext>
            </a:extLst>
          </p:cNvPr>
          <p:cNvGrpSpPr/>
          <p:nvPr/>
        </p:nvGrpSpPr>
        <p:grpSpPr>
          <a:xfrm>
            <a:off x="221592" y="2476161"/>
            <a:ext cx="3373297" cy="1788869"/>
            <a:chOff x="221592" y="2476161"/>
            <a:chExt cx="3373297" cy="1788869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CF1FD6E9-BDB4-6446-8DC3-D6D47793580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21592" y="2476161"/>
              <a:ext cx="3373297" cy="1788869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7FB30E3F-4960-3D46-9036-23CBEC4A009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98960" y="3224075"/>
              <a:ext cx="700411" cy="483691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421B4D86-4455-3E45-B55B-E76752AA5A3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8357" y="2695834"/>
              <a:ext cx="700411" cy="483692"/>
            </a:xfrm>
            <a:prstGeom prst="rect">
              <a:avLst/>
            </a:prstGeom>
          </p:spPr>
        </p:pic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18FC686C-61BF-F547-8D1F-CD4306C2422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8357" y="3243391"/>
              <a:ext cx="700412" cy="483692"/>
            </a:xfrm>
            <a:prstGeom prst="rect">
              <a:avLst/>
            </a:prstGeom>
          </p:spPr>
        </p:pic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CAA07111-B27D-A447-979E-5A0FF5B52BB8}"/>
              </a:ext>
            </a:extLst>
          </p:cNvPr>
          <p:cNvGrpSpPr/>
          <p:nvPr/>
        </p:nvGrpSpPr>
        <p:grpSpPr>
          <a:xfrm>
            <a:off x="4513336" y="4281244"/>
            <a:ext cx="1556545" cy="2007028"/>
            <a:chOff x="4513336" y="4281244"/>
            <a:chExt cx="1556545" cy="2007028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CADE6237-B1F1-CC43-9DDD-57ABC6E5806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402604" y="4281244"/>
              <a:ext cx="667277" cy="1788870"/>
            </a:xfrm>
            <a:prstGeom prst="rect">
              <a:avLst/>
            </a:prstGeom>
          </p:spPr>
        </p:pic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326A86DA-5A43-6D48-90BE-559E2685EEDE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13336" y="4960754"/>
              <a:ext cx="1112919" cy="1327518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8A554816-370C-2E47-9027-FACD679D02F0}"/>
              </a:ext>
            </a:extLst>
          </p:cNvPr>
          <p:cNvGrpSpPr/>
          <p:nvPr/>
        </p:nvGrpSpPr>
        <p:grpSpPr>
          <a:xfrm>
            <a:off x="3266351" y="2476161"/>
            <a:ext cx="3373297" cy="1788869"/>
            <a:chOff x="3266351" y="2476161"/>
            <a:chExt cx="3373297" cy="1788869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F94B0CE1-2499-A144-B171-DDEBA7EA3C0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266351" y="2476161"/>
              <a:ext cx="3373297" cy="1788869"/>
            </a:xfrm>
            <a:prstGeom prst="rect">
              <a:avLst/>
            </a:prstGeom>
          </p:spPr>
        </p:pic>
        <p:pic>
          <p:nvPicPr>
            <p:cNvPr id="60" name="Picture 59">
              <a:extLst>
                <a:ext uri="{FF2B5EF4-FFF2-40B4-BE49-F238E27FC236}">
                  <a16:creationId xmlns:a16="http://schemas.microsoft.com/office/drawing/2014/main" id="{D08BD21B-E02B-B348-AAB8-AEEB81AEFB8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659456" y="3215167"/>
              <a:ext cx="700411" cy="483691"/>
            </a:xfrm>
            <a:prstGeom prst="rect">
              <a:avLst/>
            </a:prstGeom>
          </p:spPr>
        </p:pic>
        <p:pic>
          <p:nvPicPr>
            <p:cNvPr id="74" name="Picture 73">
              <a:extLst>
                <a:ext uri="{FF2B5EF4-FFF2-40B4-BE49-F238E27FC236}">
                  <a16:creationId xmlns:a16="http://schemas.microsoft.com/office/drawing/2014/main" id="{5985466A-8BFF-544F-8921-04943F1E5DB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78853" y="2686926"/>
              <a:ext cx="700411" cy="483692"/>
            </a:xfrm>
            <a:prstGeom prst="rect">
              <a:avLst/>
            </a:prstGeom>
          </p:spPr>
        </p:pic>
        <p:pic>
          <p:nvPicPr>
            <p:cNvPr id="75" name="Picture 74">
              <a:extLst>
                <a:ext uri="{FF2B5EF4-FFF2-40B4-BE49-F238E27FC236}">
                  <a16:creationId xmlns:a16="http://schemas.microsoft.com/office/drawing/2014/main" id="{55AA8BCE-0496-4B4D-909A-F11AEBFE38B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78853" y="3234483"/>
              <a:ext cx="700412" cy="483692"/>
            </a:xfrm>
            <a:prstGeom prst="rect">
              <a:avLst/>
            </a:prstGeom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BF0393A-4EB5-D04F-8038-DD2FC4CC34DE}"/>
              </a:ext>
            </a:extLst>
          </p:cNvPr>
          <p:cNvGrpSpPr/>
          <p:nvPr/>
        </p:nvGrpSpPr>
        <p:grpSpPr>
          <a:xfrm>
            <a:off x="6311110" y="2476161"/>
            <a:ext cx="3373297" cy="1788869"/>
            <a:chOff x="6311110" y="2476161"/>
            <a:chExt cx="3373297" cy="1788869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616AC895-1C94-4849-B417-AC0D66FACC2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311110" y="2476161"/>
              <a:ext cx="3373297" cy="1788869"/>
            </a:xfrm>
            <a:prstGeom prst="rect">
              <a:avLst/>
            </a:prstGeom>
          </p:spPr>
        </p:pic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00B77905-C95A-964D-82B6-A436E5676088}"/>
                </a:ext>
              </a:extLst>
            </p:cNvPr>
            <p:cNvGrpSpPr/>
            <p:nvPr/>
          </p:nvGrpSpPr>
          <p:grpSpPr>
            <a:xfrm>
              <a:off x="7123612" y="2686926"/>
              <a:ext cx="1281014" cy="1031249"/>
              <a:chOff x="7123612" y="2686926"/>
              <a:chExt cx="1281014" cy="1031249"/>
            </a:xfrm>
          </p:grpSpPr>
          <p:pic>
            <p:nvPicPr>
              <p:cNvPr id="59" name="Picture 58">
                <a:extLst>
                  <a:ext uri="{FF2B5EF4-FFF2-40B4-BE49-F238E27FC236}">
                    <a16:creationId xmlns:a16="http://schemas.microsoft.com/office/drawing/2014/main" id="{29BFC181-FB89-5A44-A29F-8823EC2BFC3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700489" y="2686926"/>
                <a:ext cx="700412" cy="483693"/>
              </a:xfrm>
              <a:prstGeom prst="rect">
                <a:avLst/>
              </a:prstGeom>
            </p:spPr>
          </p:pic>
          <p:pic>
            <p:nvPicPr>
              <p:cNvPr id="76" name="Picture 75">
                <a:extLst>
                  <a:ext uri="{FF2B5EF4-FFF2-40B4-BE49-F238E27FC236}">
                    <a16:creationId xmlns:a16="http://schemas.microsoft.com/office/drawing/2014/main" id="{F765E9BD-3FF1-C543-A72F-41F9FE3858F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>
                <a:off x="7704215" y="3215167"/>
                <a:ext cx="700411" cy="483691"/>
              </a:xfrm>
              <a:prstGeom prst="rect">
                <a:avLst/>
              </a:prstGeom>
            </p:spPr>
          </p:pic>
          <p:pic>
            <p:nvPicPr>
              <p:cNvPr id="77" name="Picture 76">
                <a:extLst>
                  <a:ext uri="{FF2B5EF4-FFF2-40B4-BE49-F238E27FC236}">
                    <a16:creationId xmlns:a16="http://schemas.microsoft.com/office/drawing/2014/main" id="{5C479130-83CF-E048-8C96-0A7FD800B9B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23612" y="2686926"/>
                <a:ext cx="700411" cy="483692"/>
              </a:xfrm>
              <a:prstGeom prst="rect">
                <a:avLst/>
              </a:prstGeom>
            </p:spPr>
          </p:pic>
          <p:pic>
            <p:nvPicPr>
              <p:cNvPr id="78" name="Picture 77">
                <a:extLst>
                  <a:ext uri="{FF2B5EF4-FFF2-40B4-BE49-F238E27FC236}">
                    <a16:creationId xmlns:a16="http://schemas.microsoft.com/office/drawing/2014/main" id="{87053FC0-893D-5E42-9DA6-08353D800E0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23612" y="3234483"/>
                <a:ext cx="700412" cy="483692"/>
              </a:xfrm>
              <a:prstGeom prst="rect">
                <a:avLst/>
              </a:prstGeom>
            </p:spPr>
          </p:pic>
        </p:grpSp>
      </p:grpSp>
      <p:sp>
        <p:nvSpPr>
          <p:cNvPr id="31" name="Rounded Rectangle 30">
            <a:extLst>
              <a:ext uri="{FF2B5EF4-FFF2-40B4-BE49-F238E27FC236}">
                <a16:creationId xmlns:a16="http://schemas.microsoft.com/office/drawing/2014/main" id="{928718DF-156A-DA46-9860-BB2326D9A571}"/>
              </a:ext>
            </a:extLst>
          </p:cNvPr>
          <p:cNvSpPr/>
          <p:nvPr/>
        </p:nvSpPr>
        <p:spPr>
          <a:xfrm>
            <a:off x="6614144" y="2524095"/>
            <a:ext cx="2841479" cy="348187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4DB6D9D6-8A4A-3A43-A555-CA61425B5615}"/>
              </a:ext>
            </a:extLst>
          </p:cNvPr>
          <p:cNvPicPr>
            <a:picLocks noChangeAspect="1"/>
          </p:cNvPicPr>
          <p:nvPr/>
        </p:nvPicPr>
        <p:blipFill>
          <a:blip r:embed="rId12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932948" y="2722861"/>
            <a:ext cx="2159000" cy="26543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99096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8" grpId="0" animBg="1"/>
      <p:bldP spid="65" grpId="0" animBg="1"/>
      <p:bldP spid="3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18ABB146-637B-A646-BDD8-936B1910DE30}"/>
              </a:ext>
            </a:extLst>
          </p:cNvPr>
          <p:cNvSpPr/>
          <p:nvPr/>
        </p:nvSpPr>
        <p:spPr>
          <a:xfrm>
            <a:off x="450376" y="2492375"/>
            <a:ext cx="2927970" cy="3635470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E17C654D-ADB2-714C-AD33-8C2678CC87E1}"/>
              </a:ext>
            </a:extLst>
          </p:cNvPr>
          <p:cNvSpPr/>
          <p:nvPr/>
        </p:nvSpPr>
        <p:spPr>
          <a:xfrm>
            <a:off x="3501196" y="2492375"/>
            <a:ext cx="2927970" cy="3635470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EE4F049B-F5A8-D243-9F21-39F7E48D5BBA}"/>
              </a:ext>
            </a:extLst>
          </p:cNvPr>
          <p:cNvSpPr/>
          <p:nvPr/>
        </p:nvSpPr>
        <p:spPr>
          <a:xfrm>
            <a:off x="6533773" y="2492375"/>
            <a:ext cx="2927970" cy="3635470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F122466B-62DC-A643-BCB1-5DB65BA4AC6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6" t="2706" r="5875" b="2464"/>
          <a:stretch/>
        </p:blipFill>
        <p:spPr>
          <a:xfrm rot="16200000">
            <a:off x="1622773" y="-397393"/>
            <a:ext cx="1567055" cy="3822151"/>
          </a:xfrm>
          <a:prstGeom prst="rect">
            <a:avLst/>
          </a:prstGeom>
        </p:spPr>
      </p:pic>
      <p:sp>
        <p:nvSpPr>
          <p:cNvPr id="36" name="Oval 35">
            <a:extLst>
              <a:ext uri="{FF2B5EF4-FFF2-40B4-BE49-F238E27FC236}">
                <a16:creationId xmlns:a16="http://schemas.microsoft.com/office/drawing/2014/main" id="{50F409EE-790C-2B40-9F9F-A76C98C8102D}"/>
              </a:ext>
            </a:extLst>
          </p:cNvPr>
          <p:cNvSpPr/>
          <p:nvPr/>
        </p:nvSpPr>
        <p:spPr>
          <a:xfrm>
            <a:off x="633046" y="872197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9ECC0A1D-ED82-564E-8BD7-5AE9F0F567D9}"/>
              </a:ext>
            </a:extLst>
          </p:cNvPr>
          <p:cNvSpPr/>
          <p:nvPr/>
        </p:nvSpPr>
        <p:spPr>
          <a:xfrm>
            <a:off x="1373668" y="872197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6B319E66-224C-004F-92D6-98E6E1BF6416}"/>
              </a:ext>
            </a:extLst>
          </p:cNvPr>
          <p:cNvSpPr/>
          <p:nvPr/>
        </p:nvSpPr>
        <p:spPr>
          <a:xfrm>
            <a:off x="2109580" y="874343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486B2A68-9F28-9540-AEA8-AABDA45059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25931" y="907142"/>
            <a:ext cx="1611654" cy="1585233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1BEE8DEC-2B1A-7E45-B11F-BC5BEC43D8F4}"/>
              </a:ext>
            </a:extLst>
          </p:cNvPr>
          <p:cNvGrpSpPr/>
          <p:nvPr/>
        </p:nvGrpSpPr>
        <p:grpSpPr>
          <a:xfrm>
            <a:off x="3449287" y="4281244"/>
            <a:ext cx="2620594" cy="2028869"/>
            <a:chOff x="3449287" y="4281244"/>
            <a:chExt cx="2620594" cy="2028869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CADE6237-B1F1-CC43-9DDD-57ABC6E5806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402604" y="4281244"/>
              <a:ext cx="667277" cy="1788870"/>
            </a:xfrm>
            <a:prstGeom prst="rect">
              <a:avLst/>
            </a:prstGeom>
          </p:spPr>
        </p:pic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03A3908B-7F7F-5F42-B26F-BA040F6CFB5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08985" y="4527896"/>
              <a:ext cx="1084253" cy="1337083"/>
            </a:xfrm>
            <a:prstGeom prst="rect">
              <a:avLst/>
            </a:prstGeom>
          </p:spPr>
        </p:pic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BC2D70FE-BF6A-374A-A110-E797F699414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765438" y="4511682"/>
              <a:ext cx="1078375" cy="1300820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989ED8A9-3757-2848-B945-99BE5FCEE72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49287" y="5087556"/>
              <a:ext cx="1013495" cy="1222557"/>
            </a:xfrm>
            <a:prstGeom prst="rect">
              <a:avLst/>
            </a:prstGeom>
          </p:spPr>
        </p:pic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CA3CA22C-A8AD-B549-ACFA-4533B8B6934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92652" y="5118893"/>
              <a:ext cx="1084253" cy="1191220"/>
            </a:xfrm>
            <a:prstGeom prst="rect">
              <a:avLst/>
            </a:prstGeom>
          </p:spPr>
        </p:pic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121131F1-1D27-A34B-B5E7-522F318CECE8}"/>
              </a:ext>
            </a:extLst>
          </p:cNvPr>
          <p:cNvGrpSpPr/>
          <p:nvPr/>
        </p:nvGrpSpPr>
        <p:grpSpPr>
          <a:xfrm>
            <a:off x="221592" y="2476161"/>
            <a:ext cx="3373297" cy="1788869"/>
            <a:chOff x="221592" y="2476161"/>
            <a:chExt cx="3373297" cy="1788869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CF1FD6E9-BDB4-6446-8DC3-D6D477935802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221592" y="2476161"/>
              <a:ext cx="3373297" cy="1788869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5BB93778-324B-5F40-B4FF-87BE94422DE9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079895" y="2714349"/>
              <a:ext cx="607398" cy="419458"/>
            </a:xfrm>
            <a:prstGeom prst="rect">
              <a:avLst/>
            </a:prstGeom>
          </p:spPr>
        </p:pic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9084AE35-97D4-8046-AAD2-4A14FF3E9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4664" y="3223282"/>
              <a:ext cx="718007" cy="495843"/>
            </a:xfrm>
            <a:prstGeom prst="rect">
              <a:avLst/>
            </a:prstGeom>
          </p:spPr>
        </p:pic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C2289F9C-FF79-2147-9142-B5905FEDDC15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32460" y="3256114"/>
              <a:ext cx="622919" cy="430177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6F59C9FD-D7B8-CE42-941D-1FB29CC6394E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643073" y="2713101"/>
              <a:ext cx="601691" cy="493765"/>
            </a:xfrm>
            <a:prstGeom prst="rect">
              <a:avLst/>
            </a:prstGeom>
          </p:spPr>
        </p:pic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0E9ECDE3-52C1-BA4D-8DC9-84B26CFB5330}"/>
              </a:ext>
            </a:extLst>
          </p:cNvPr>
          <p:cNvGrpSpPr/>
          <p:nvPr/>
        </p:nvGrpSpPr>
        <p:grpSpPr>
          <a:xfrm>
            <a:off x="3266351" y="2476161"/>
            <a:ext cx="3373297" cy="1788869"/>
            <a:chOff x="3266351" y="2476161"/>
            <a:chExt cx="3373297" cy="1788869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F94B0CE1-2499-A144-B171-DDEBA7EA3C07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3266351" y="2476161"/>
              <a:ext cx="3373297" cy="1788869"/>
            </a:xfrm>
            <a:prstGeom prst="rect">
              <a:avLst/>
            </a:prstGeom>
          </p:spPr>
        </p:pic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795DCF03-D848-6146-8C23-4CA5483CDB63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142783" y="2735447"/>
              <a:ext cx="607398" cy="419458"/>
            </a:xfrm>
            <a:prstGeom prst="rect">
              <a:avLst/>
            </a:prstGeom>
          </p:spPr>
        </p:pic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6130D384-E4DC-3A4F-9909-9A1A0C3B2649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59423" y="3257724"/>
              <a:ext cx="718007" cy="495843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A88345A1-F5BB-6C4B-BF9F-70C7B01940B1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7219" y="3290556"/>
              <a:ext cx="622919" cy="430177"/>
            </a:xfrm>
            <a:prstGeom prst="rect">
              <a:avLst/>
            </a:prstGeom>
          </p:spPr>
        </p:pic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A0AC4A12-FAD5-CB4C-B208-99E326FBEEA1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687832" y="2747543"/>
              <a:ext cx="601691" cy="493765"/>
            </a:xfrm>
            <a:prstGeom prst="rect">
              <a:avLst/>
            </a:prstGeom>
          </p:spPr>
        </p:pic>
      </p:grpSp>
      <p:sp>
        <p:nvSpPr>
          <p:cNvPr id="61" name="Oval 60">
            <a:extLst>
              <a:ext uri="{FF2B5EF4-FFF2-40B4-BE49-F238E27FC236}">
                <a16:creationId xmlns:a16="http://schemas.microsoft.com/office/drawing/2014/main" id="{B9CD782A-D775-EE47-9BF1-91A6C456DC84}"/>
              </a:ext>
            </a:extLst>
          </p:cNvPr>
          <p:cNvSpPr/>
          <p:nvPr/>
        </p:nvSpPr>
        <p:spPr>
          <a:xfrm>
            <a:off x="2886139" y="886485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FBD4BF57-8645-0444-BCC0-24F60CD20583}"/>
              </a:ext>
            </a:extLst>
          </p:cNvPr>
          <p:cNvSpPr/>
          <p:nvPr/>
        </p:nvSpPr>
        <p:spPr>
          <a:xfrm>
            <a:off x="627941" y="1612470"/>
            <a:ext cx="534572" cy="53457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641BA33E-1B9B-3644-BAE2-E9417342475C}"/>
              </a:ext>
            </a:extLst>
          </p:cNvPr>
          <p:cNvSpPr/>
          <p:nvPr/>
        </p:nvSpPr>
        <p:spPr>
          <a:xfrm>
            <a:off x="1368563" y="1612470"/>
            <a:ext cx="534572" cy="53457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3B896B26-7E59-2942-B31F-2F47F93CC5E4}"/>
              </a:ext>
            </a:extLst>
          </p:cNvPr>
          <p:cNvSpPr/>
          <p:nvPr/>
        </p:nvSpPr>
        <p:spPr>
          <a:xfrm>
            <a:off x="2104475" y="1614616"/>
            <a:ext cx="534572" cy="53457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E3A0B54F-331D-174B-88F2-3D01522A157C}"/>
              </a:ext>
            </a:extLst>
          </p:cNvPr>
          <p:cNvSpPr/>
          <p:nvPr/>
        </p:nvSpPr>
        <p:spPr>
          <a:xfrm>
            <a:off x="3645719" y="886485"/>
            <a:ext cx="534572" cy="53457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2B7604A1-BCA4-3440-B963-C19961A61547}"/>
              </a:ext>
            </a:extLst>
          </p:cNvPr>
          <p:cNvGrpSpPr/>
          <p:nvPr/>
        </p:nvGrpSpPr>
        <p:grpSpPr>
          <a:xfrm>
            <a:off x="6311110" y="2476161"/>
            <a:ext cx="3373297" cy="1788869"/>
            <a:chOff x="6311110" y="2476161"/>
            <a:chExt cx="3373297" cy="1788869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616AC895-1C94-4849-B417-AC0D66FACC2C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6311110" y="2476161"/>
              <a:ext cx="3373297" cy="1788869"/>
            </a:xfrm>
            <a:prstGeom prst="rect">
              <a:avLst/>
            </a:prstGeom>
          </p:spPr>
        </p:pic>
        <p:pic>
          <p:nvPicPr>
            <p:cNvPr id="66" name="Picture 65">
              <a:extLst>
                <a:ext uri="{FF2B5EF4-FFF2-40B4-BE49-F238E27FC236}">
                  <a16:creationId xmlns:a16="http://schemas.microsoft.com/office/drawing/2014/main" id="{3A3A5145-436C-404C-9AAA-5249CF41FB2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198155" y="2727624"/>
              <a:ext cx="607398" cy="419458"/>
            </a:xfrm>
            <a:prstGeom prst="rect">
              <a:avLst/>
            </a:prstGeom>
          </p:spPr>
        </p:pic>
        <p:pic>
          <p:nvPicPr>
            <p:cNvPr id="67" name="Picture 66">
              <a:extLst>
                <a:ext uri="{FF2B5EF4-FFF2-40B4-BE49-F238E27FC236}">
                  <a16:creationId xmlns:a16="http://schemas.microsoft.com/office/drawing/2014/main" id="{D0C61B66-814D-FA44-A79C-7A105B616503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14795" y="3249901"/>
              <a:ext cx="718007" cy="495843"/>
            </a:xfrm>
            <a:prstGeom prst="rect">
              <a:avLst/>
            </a:prstGeom>
          </p:spPr>
        </p:pic>
        <p:pic>
          <p:nvPicPr>
            <p:cNvPr id="68" name="Picture 67">
              <a:extLst>
                <a:ext uri="{FF2B5EF4-FFF2-40B4-BE49-F238E27FC236}">
                  <a16:creationId xmlns:a16="http://schemas.microsoft.com/office/drawing/2014/main" id="{626F1D28-AE13-4042-BCC5-CDD7FB0A4399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32591" y="3282733"/>
              <a:ext cx="622919" cy="430177"/>
            </a:xfrm>
            <a:prstGeom prst="rect">
              <a:avLst/>
            </a:prstGeom>
          </p:spPr>
        </p:pic>
        <p:pic>
          <p:nvPicPr>
            <p:cNvPr id="69" name="Picture 68">
              <a:extLst>
                <a:ext uri="{FF2B5EF4-FFF2-40B4-BE49-F238E27FC236}">
                  <a16:creationId xmlns:a16="http://schemas.microsoft.com/office/drawing/2014/main" id="{0701E548-231F-7847-B6C6-E9922C0424C3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743204" y="2739720"/>
              <a:ext cx="601691" cy="493765"/>
            </a:xfrm>
            <a:prstGeom prst="rect">
              <a:avLst/>
            </a:prstGeom>
          </p:spPr>
        </p:pic>
        <p:pic>
          <p:nvPicPr>
            <p:cNvPr id="70" name="Picture 69">
              <a:extLst>
                <a:ext uri="{FF2B5EF4-FFF2-40B4-BE49-F238E27FC236}">
                  <a16:creationId xmlns:a16="http://schemas.microsoft.com/office/drawing/2014/main" id="{5C5E6752-3025-5F47-81FB-0E3FED0B8824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311893" y="2737859"/>
              <a:ext cx="622918" cy="430176"/>
            </a:xfrm>
            <a:prstGeom prst="rect">
              <a:avLst/>
            </a:prstGeom>
          </p:spPr>
        </p:pic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038F58B3-7ADC-E24B-8B1A-C97DC4C99B34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91557" y="3257725"/>
              <a:ext cx="598649" cy="413416"/>
            </a:xfrm>
            <a:prstGeom prst="rect">
              <a:avLst/>
            </a:prstGeom>
          </p:spPr>
        </p:pic>
        <p:pic>
          <p:nvPicPr>
            <p:cNvPr id="72" name="Picture 71">
              <a:extLst>
                <a:ext uri="{FF2B5EF4-FFF2-40B4-BE49-F238E27FC236}">
                  <a16:creationId xmlns:a16="http://schemas.microsoft.com/office/drawing/2014/main" id="{79DDE3AB-0C34-6847-8363-788F7FF33DCA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39648" y="2691018"/>
              <a:ext cx="718007" cy="495843"/>
            </a:xfrm>
            <a:prstGeom prst="rect">
              <a:avLst/>
            </a:prstGeom>
          </p:spPr>
        </p:pic>
        <p:pic>
          <p:nvPicPr>
            <p:cNvPr id="73" name="Picture 72">
              <a:extLst>
                <a:ext uri="{FF2B5EF4-FFF2-40B4-BE49-F238E27FC236}">
                  <a16:creationId xmlns:a16="http://schemas.microsoft.com/office/drawing/2014/main" id="{92313CE0-6C32-DC41-B972-A58F4984953B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85707" y="3265741"/>
              <a:ext cx="622919" cy="430177"/>
            </a:xfrm>
            <a:prstGeom prst="rect">
              <a:avLst/>
            </a:prstGeom>
          </p:spPr>
        </p:pic>
      </p:grpSp>
      <p:sp>
        <p:nvSpPr>
          <p:cNvPr id="44" name="Rounded Rectangle 43">
            <a:extLst>
              <a:ext uri="{FF2B5EF4-FFF2-40B4-BE49-F238E27FC236}">
                <a16:creationId xmlns:a16="http://schemas.microsoft.com/office/drawing/2014/main" id="{EEC19037-1C06-284A-805B-1500DB54BE0C}"/>
              </a:ext>
            </a:extLst>
          </p:cNvPr>
          <p:cNvSpPr/>
          <p:nvPr/>
        </p:nvSpPr>
        <p:spPr>
          <a:xfrm>
            <a:off x="6595619" y="2514842"/>
            <a:ext cx="2841479" cy="348187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8" name="Picture 47">
            <a:extLst>
              <a:ext uri="{FF2B5EF4-FFF2-40B4-BE49-F238E27FC236}">
                <a16:creationId xmlns:a16="http://schemas.microsoft.com/office/drawing/2014/main" id="{BE1FA007-A42A-7748-A796-08BCB832D4C2}"/>
              </a:ext>
            </a:extLst>
          </p:cNvPr>
          <p:cNvPicPr>
            <a:picLocks noChangeAspect="1"/>
          </p:cNvPicPr>
          <p:nvPr/>
        </p:nvPicPr>
        <p:blipFill>
          <a:blip r:embed="rId19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914423" y="2713608"/>
            <a:ext cx="2159000" cy="26543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50821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8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8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4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>
            <a:extLst>
              <a:ext uri="{FF2B5EF4-FFF2-40B4-BE49-F238E27FC236}">
                <a16:creationId xmlns:a16="http://schemas.microsoft.com/office/drawing/2014/main" id="{D370A14F-F082-7741-BA29-0F743A7BA3AF}"/>
              </a:ext>
            </a:extLst>
          </p:cNvPr>
          <p:cNvGrpSpPr/>
          <p:nvPr/>
        </p:nvGrpSpPr>
        <p:grpSpPr>
          <a:xfrm>
            <a:off x="221592" y="2476161"/>
            <a:ext cx="3373297" cy="1788869"/>
            <a:chOff x="221592" y="2476161"/>
            <a:chExt cx="3373297" cy="1788869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CF1FD6E9-BDB4-6446-8DC3-D6D47793580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1592" y="2476161"/>
              <a:ext cx="3373297" cy="1788869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98F97650-F08C-0D4D-8F43-CF78B4ADE19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51379" y="3270127"/>
              <a:ext cx="586944" cy="405333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3DC91433-7DDD-8D47-99F8-CF6EE3C9EF1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4435" y="3270127"/>
              <a:ext cx="586944" cy="405333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DEACCFF7-1E22-6444-8AAC-AB255875D4D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2571" y="2743338"/>
              <a:ext cx="586945" cy="405334"/>
            </a:xfrm>
            <a:prstGeom prst="rect">
              <a:avLst/>
            </a:prstGeom>
          </p:spPr>
        </p:pic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8211BE11-758B-FB4E-AFA2-9266B8ADF37E}"/>
              </a:ext>
            </a:extLst>
          </p:cNvPr>
          <p:cNvGrpSpPr/>
          <p:nvPr/>
        </p:nvGrpSpPr>
        <p:grpSpPr>
          <a:xfrm>
            <a:off x="3266351" y="2476161"/>
            <a:ext cx="3373297" cy="1788869"/>
            <a:chOff x="3266351" y="2476161"/>
            <a:chExt cx="3373297" cy="1788869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F94B0CE1-2499-A144-B171-DDEBA7EA3C0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266351" y="2476161"/>
              <a:ext cx="3373297" cy="1788869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E6488499-4768-D04D-95DF-C658D93F628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81039" y="3270127"/>
              <a:ext cx="586944" cy="405333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F32EDDD1-177B-404A-9098-665F3B8A2D1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94095" y="3270127"/>
              <a:ext cx="586944" cy="405333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D82FFF94-49AD-1F4D-AA13-C53E49C549A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22231" y="2743338"/>
              <a:ext cx="586945" cy="405334"/>
            </a:xfrm>
            <a:prstGeom prst="rect">
              <a:avLst/>
            </a:prstGeom>
          </p:spPr>
        </p:pic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17215E2D-6796-6A46-9451-331D9A2F8D8E}"/>
              </a:ext>
            </a:extLst>
          </p:cNvPr>
          <p:cNvGrpSpPr/>
          <p:nvPr/>
        </p:nvGrpSpPr>
        <p:grpSpPr>
          <a:xfrm>
            <a:off x="3998854" y="4281244"/>
            <a:ext cx="2071027" cy="2058882"/>
            <a:chOff x="3998854" y="4281244"/>
            <a:chExt cx="2071027" cy="2058882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CADE6237-B1F1-CC43-9DDD-57ABC6E5806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402604" y="4281244"/>
              <a:ext cx="667277" cy="1788870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BB79290F-BFC7-3D4B-80D9-ECAF416AE30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98854" y="4855022"/>
              <a:ext cx="1204285" cy="1485104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CFE4A940-57CF-3C42-B6AF-5DFA44571A9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43813" y="4947994"/>
              <a:ext cx="1204285" cy="1323093"/>
            </a:xfrm>
            <a:prstGeom prst="rect">
              <a:avLst/>
            </a:prstGeom>
          </p:spPr>
        </p:pic>
      </p:grp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18ABB146-637B-A646-BDD8-936B1910DE30}"/>
              </a:ext>
            </a:extLst>
          </p:cNvPr>
          <p:cNvSpPr/>
          <p:nvPr/>
        </p:nvSpPr>
        <p:spPr>
          <a:xfrm>
            <a:off x="450376" y="2492375"/>
            <a:ext cx="2927970" cy="3635470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E17C654D-ADB2-714C-AD33-8C2678CC87E1}"/>
              </a:ext>
            </a:extLst>
          </p:cNvPr>
          <p:cNvSpPr/>
          <p:nvPr/>
        </p:nvSpPr>
        <p:spPr>
          <a:xfrm>
            <a:off x="3501196" y="2492375"/>
            <a:ext cx="2927970" cy="3635470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EE4F049B-F5A8-D243-9F21-39F7E48D5BBA}"/>
              </a:ext>
            </a:extLst>
          </p:cNvPr>
          <p:cNvSpPr/>
          <p:nvPr/>
        </p:nvSpPr>
        <p:spPr>
          <a:xfrm>
            <a:off x="6533773" y="2492375"/>
            <a:ext cx="2927970" cy="3635470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F122466B-62DC-A643-BCB1-5DB65BA4AC6D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6" t="2706" r="5875" b="2464"/>
          <a:stretch/>
        </p:blipFill>
        <p:spPr>
          <a:xfrm rot="16200000">
            <a:off x="1622773" y="-397393"/>
            <a:ext cx="1567055" cy="3822151"/>
          </a:xfrm>
          <a:prstGeom prst="rect">
            <a:avLst/>
          </a:prstGeom>
        </p:spPr>
      </p:pic>
      <p:grpSp>
        <p:nvGrpSpPr>
          <p:cNvPr id="34" name="Group 33">
            <a:extLst>
              <a:ext uri="{FF2B5EF4-FFF2-40B4-BE49-F238E27FC236}">
                <a16:creationId xmlns:a16="http://schemas.microsoft.com/office/drawing/2014/main" id="{08065A92-7230-7E43-9E6A-97BB33E9E29E}"/>
              </a:ext>
            </a:extLst>
          </p:cNvPr>
          <p:cNvGrpSpPr/>
          <p:nvPr/>
        </p:nvGrpSpPr>
        <p:grpSpPr>
          <a:xfrm>
            <a:off x="6311110" y="2476161"/>
            <a:ext cx="3373297" cy="1788869"/>
            <a:chOff x="6311110" y="2476161"/>
            <a:chExt cx="3373297" cy="1788869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616AC895-1C94-4849-B417-AC0D66FACC2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311110" y="2476161"/>
              <a:ext cx="3373297" cy="1788869"/>
            </a:xfrm>
            <a:prstGeom prst="rect">
              <a:avLst/>
            </a:prstGeom>
          </p:spPr>
        </p:pic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A00EDC3F-BE98-3F46-A39A-73EBDF2263F7}"/>
                </a:ext>
              </a:extLst>
            </p:cNvPr>
            <p:cNvGrpSpPr/>
            <p:nvPr/>
          </p:nvGrpSpPr>
          <p:grpSpPr>
            <a:xfrm>
              <a:off x="7171625" y="2761198"/>
              <a:ext cx="1760832" cy="932122"/>
              <a:chOff x="7171625" y="2761198"/>
              <a:chExt cx="1760832" cy="932122"/>
            </a:xfrm>
          </p:grpSpPr>
          <p:pic>
            <p:nvPicPr>
              <p:cNvPr id="28" name="Picture 27">
                <a:extLst>
                  <a:ext uri="{FF2B5EF4-FFF2-40B4-BE49-F238E27FC236}">
                    <a16:creationId xmlns:a16="http://schemas.microsoft.com/office/drawing/2014/main" id="{46352219-7DAF-BA40-94E4-2AB856E8ADE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758569" y="3287987"/>
                <a:ext cx="586944" cy="405333"/>
              </a:xfrm>
              <a:prstGeom prst="rect">
                <a:avLst/>
              </a:prstGeom>
            </p:spPr>
          </p:pic>
          <p:pic>
            <p:nvPicPr>
              <p:cNvPr id="29" name="Picture 28">
                <a:extLst>
                  <a:ext uri="{FF2B5EF4-FFF2-40B4-BE49-F238E27FC236}">
                    <a16:creationId xmlns:a16="http://schemas.microsoft.com/office/drawing/2014/main" id="{6978F857-8C23-534E-A1A2-3540B74322F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71625" y="3287987"/>
                <a:ext cx="586944" cy="405333"/>
              </a:xfrm>
              <a:prstGeom prst="rect">
                <a:avLst/>
              </a:prstGeom>
            </p:spPr>
          </p:pic>
          <p:pic>
            <p:nvPicPr>
              <p:cNvPr id="30" name="Picture 29">
                <a:extLst>
                  <a:ext uri="{FF2B5EF4-FFF2-40B4-BE49-F238E27FC236}">
                    <a16:creationId xmlns:a16="http://schemas.microsoft.com/office/drawing/2014/main" id="{E49C43ED-5DE4-314B-AF1B-7AB042ED3B3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99761" y="2761198"/>
                <a:ext cx="586945" cy="405334"/>
              </a:xfrm>
              <a:prstGeom prst="rect">
                <a:avLst/>
              </a:prstGeom>
            </p:spPr>
          </p:pic>
          <p:pic>
            <p:nvPicPr>
              <p:cNvPr id="31" name="Picture 30">
                <a:extLst>
                  <a:ext uri="{FF2B5EF4-FFF2-40B4-BE49-F238E27FC236}">
                    <a16:creationId xmlns:a16="http://schemas.microsoft.com/office/drawing/2014/main" id="{F275E9A0-21F1-2246-905B-884E42D1C8A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>
                <a:off x="8345513" y="3260970"/>
                <a:ext cx="586944" cy="405333"/>
              </a:xfrm>
              <a:prstGeom prst="rect">
                <a:avLst/>
              </a:prstGeom>
            </p:spPr>
          </p:pic>
          <p:pic>
            <p:nvPicPr>
              <p:cNvPr id="32" name="Picture 31">
                <a:extLst>
                  <a:ext uri="{FF2B5EF4-FFF2-40B4-BE49-F238E27FC236}">
                    <a16:creationId xmlns:a16="http://schemas.microsoft.com/office/drawing/2014/main" id="{69BAE5B5-D8EC-6A43-98F4-4AD9175E164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765764" y="2761198"/>
                <a:ext cx="586945" cy="405334"/>
              </a:xfrm>
              <a:prstGeom prst="rect">
                <a:avLst/>
              </a:prstGeom>
            </p:spPr>
          </p:pic>
        </p:grpSp>
      </p:grpSp>
      <p:sp>
        <p:nvSpPr>
          <p:cNvPr id="36" name="Oval 35">
            <a:extLst>
              <a:ext uri="{FF2B5EF4-FFF2-40B4-BE49-F238E27FC236}">
                <a16:creationId xmlns:a16="http://schemas.microsoft.com/office/drawing/2014/main" id="{50F409EE-790C-2B40-9F9F-A76C98C8102D}"/>
              </a:ext>
            </a:extLst>
          </p:cNvPr>
          <p:cNvSpPr/>
          <p:nvPr/>
        </p:nvSpPr>
        <p:spPr>
          <a:xfrm>
            <a:off x="633046" y="872197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9ECC0A1D-ED82-564E-8BD7-5AE9F0F567D9}"/>
              </a:ext>
            </a:extLst>
          </p:cNvPr>
          <p:cNvSpPr/>
          <p:nvPr/>
        </p:nvSpPr>
        <p:spPr>
          <a:xfrm>
            <a:off x="1373668" y="872197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6B319E66-224C-004F-92D6-98E6E1BF6416}"/>
              </a:ext>
            </a:extLst>
          </p:cNvPr>
          <p:cNvSpPr/>
          <p:nvPr/>
        </p:nvSpPr>
        <p:spPr>
          <a:xfrm>
            <a:off x="2109580" y="874343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17D1294E-9279-DB44-A975-C1D79E967B7E}"/>
              </a:ext>
            </a:extLst>
          </p:cNvPr>
          <p:cNvSpPr/>
          <p:nvPr/>
        </p:nvSpPr>
        <p:spPr>
          <a:xfrm>
            <a:off x="2879308" y="884118"/>
            <a:ext cx="534572" cy="53457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B2718747-1290-4D42-9D1B-59C3C9E0158E}"/>
              </a:ext>
            </a:extLst>
          </p:cNvPr>
          <p:cNvSpPr/>
          <p:nvPr/>
        </p:nvSpPr>
        <p:spPr>
          <a:xfrm>
            <a:off x="3615220" y="886264"/>
            <a:ext cx="534572" cy="53457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3" name="Picture 42" descr="A white square with a number on it&#10;&#10;Description automatically generated with low confidence">
            <a:extLst>
              <a:ext uri="{FF2B5EF4-FFF2-40B4-BE49-F238E27FC236}">
                <a16:creationId xmlns:a16="http://schemas.microsoft.com/office/drawing/2014/main" id="{486B2A68-9F28-9540-AEA8-AABDA450595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7986" y="674524"/>
            <a:ext cx="1611654" cy="1594040"/>
          </a:xfrm>
          <a:prstGeom prst="rect">
            <a:avLst/>
          </a:prstGeom>
        </p:spPr>
      </p:pic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797C7914-0D87-0246-B2B0-12FDD5AAB4D8}"/>
              </a:ext>
            </a:extLst>
          </p:cNvPr>
          <p:cNvSpPr/>
          <p:nvPr/>
        </p:nvSpPr>
        <p:spPr>
          <a:xfrm>
            <a:off x="6597195" y="2524095"/>
            <a:ext cx="2841479" cy="348187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452B69A6-92F5-7C4A-89FF-AA820F6F6406}"/>
              </a:ext>
            </a:extLst>
          </p:cNvPr>
          <p:cNvPicPr>
            <a:picLocks noChangeAspect="1"/>
          </p:cNvPicPr>
          <p:nvPr/>
        </p:nvPicPr>
        <p:blipFill>
          <a:blip r:embed="rId14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901251" y="2722861"/>
            <a:ext cx="2159000" cy="26543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60377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8" grpId="0" animBg="1"/>
      <p:bldP spid="40" grpId="0" animBg="1"/>
      <p:bldP spid="41" grpId="0" animBg="1"/>
      <p:bldP spid="4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9|8.6|6.2|3.1|25.5|1.2|2.9|1.3|22.5|1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8.5|4.3|8.6|17.6|0.6|0.6|9.6|9.3|11.2|3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5.4|7.8|3.3|17.2|0.5|0.5|0.6|8.9|0.6|0.6|0.8|9.5|10.1|2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3.9|4.8|6.5|14.6|0.6|0.6|11.1|0.8|8.1|10|5.6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1312</TotalTime>
  <Words>0</Words>
  <Application>Microsoft Office PowerPoint</Application>
  <PresentationFormat>A4 Paper (210x297 mm)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Cooper</dc:creator>
  <cp:lastModifiedBy>Caroline Hodge</cp:lastModifiedBy>
  <cp:revision>129</cp:revision>
  <dcterms:created xsi:type="dcterms:W3CDTF">2020-12-14T12:06:57Z</dcterms:created>
  <dcterms:modified xsi:type="dcterms:W3CDTF">2021-05-08T19:55:03Z</dcterms:modified>
</cp:coreProperties>
</file>