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0" r:id="rId2"/>
    <p:sldId id="302" r:id="rId3"/>
    <p:sldId id="303" r:id="rId4"/>
    <p:sldId id="267" r:id="rId5"/>
    <p:sldId id="304" r:id="rId6"/>
    <p:sldId id="268" r:id="rId7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5637" userDrawn="1">
          <p15:clr>
            <a:srgbClr val="A4A3A4"/>
          </p15:clr>
        </p15:guide>
        <p15:guide id="3" orient="horz" pos="2750" userDrawn="1">
          <p15:clr>
            <a:srgbClr val="A4A3A4"/>
          </p15:clr>
        </p15:guide>
        <p15:guide id="4" orient="horz" pos="33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864"/>
    <a:srgbClr val="1F3864"/>
    <a:srgbClr val="AB7942"/>
    <a:srgbClr val="FFD579"/>
    <a:srgbClr val="76D6FF"/>
    <a:srgbClr val="7A81FF"/>
    <a:srgbClr val="FF2913"/>
    <a:srgbClr val="FF8AD8"/>
    <a:srgbClr val="D883FF"/>
    <a:srgbClr val="FF7E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294" autoAdjust="0"/>
    <p:restoredTop sz="94660"/>
  </p:normalViewPr>
  <p:slideViewPr>
    <p:cSldViewPr snapToGrid="0">
      <p:cViewPr varScale="1">
        <p:scale>
          <a:sx n="67" d="100"/>
          <a:sy n="67" d="100"/>
        </p:scale>
        <p:origin x="1036" y="40"/>
      </p:cViewPr>
      <p:guideLst>
        <p:guide pos="5637"/>
        <p:guide orient="horz" pos="2750"/>
        <p:guide orient="horz" pos="33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8.emf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image" Target="../media/image8.emf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image" Target="../media/image10.png"/><Relationship Id="rId9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456DACE5-9E94-D045-8C07-1C01682E4FF9}"/>
              </a:ext>
            </a:extLst>
          </p:cNvPr>
          <p:cNvSpPr/>
          <p:nvPr/>
        </p:nvSpPr>
        <p:spPr>
          <a:xfrm>
            <a:off x="2698845" y="2442949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D6D1F179-C9DA-C344-88D3-19D7F55B69FB}"/>
              </a:ext>
            </a:extLst>
          </p:cNvPr>
          <p:cNvSpPr/>
          <p:nvPr/>
        </p:nvSpPr>
        <p:spPr>
          <a:xfrm>
            <a:off x="4529919" y="2442949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3351BB1-F6E1-1642-ABDF-5A7245D5E718}"/>
              </a:ext>
            </a:extLst>
          </p:cNvPr>
          <p:cNvSpPr/>
          <p:nvPr/>
        </p:nvSpPr>
        <p:spPr>
          <a:xfrm>
            <a:off x="6360993" y="2442949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AA44748D-5359-774D-A644-246DEAAA659C}"/>
              </a:ext>
            </a:extLst>
          </p:cNvPr>
          <p:cNvSpPr/>
          <p:nvPr/>
        </p:nvSpPr>
        <p:spPr>
          <a:xfrm>
            <a:off x="2698845" y="3755409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2FD4FEB-A3E4-D841-B7C6-AFCE9F46E6D2}"/>
              </a:ext>
            </a:extLst>
          </p:cNvPr>
          <p:cNvSpPr/>
          <p:nvPr/>
        </p:nvSpPr>
        <p:spPr>
          <a:xfrm>
            <a:off x="4529919" y="3755409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1FA9ABA8-2959-D34D-90D2-06B971FD0FE6}"/>
              </a:ext>
            </a:extLst>
          </p:cNvPr>
          <p:cNvSpPr/>
          <p:nvPr/>
        </p:nvSpPr>
        <p:spPr>
          <a:xfrm>
            <a:off x="6360993" y="3755409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 descr="Shape, circle&#10;&#10;Description automatically generated">
            <a:extLst>
              <a:ext uri="{FF2B5EF4-FFF2-40B4-BE49-F238E27FC236}">
                <a16:creationId xmlns:a16="http://schemas.microsoft.com/office/drawing/2014/main" id="{2212D0D7-E7BB-A34D-9180-738AE7482E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98" y="5208281"/>
            <a:ext cx="2206956" cy="1539211"/>
          </a:xfrm>
          <a:prstGeom prst="rect">
            <a:avLst/>
          </a:prstGeom>
        </p:spPr>
      </p:pic>
      <p:pic>
        <p:nvPicPr>
          <p:cNvPr id="12" name="Picture 11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19CFC4D4-38E0-6648-A3D5-E37234AAD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9718" y="5043736"/>
            <a:ext cx="1626169" cy="1855207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AE9E207-7E53-4D4F-B33A-89E61E00B0D9}"/>
              </a:ext>
            </a:extLst>
          </p:cNvPr>
          <p:cNvGrpSpPr/>
          <p:nvPr/>
        </p:nvGrpSpPr>
        <p:grpSpPr>
          <a:xfrm>
            <a:off x="2844030" y="5141177"/>
            <a:ext cx="2008909" cy="1212296"/>
            <a:chOff x="2844030" y="5141177"/>
            <a:chExt cx="2008909" cy="1212296"/>
          </a:xfrm>
        </p:grpSpPr>
        <p:sp>
          <p:nvSpPr>
            <p:cNvPr id="13" name="Oval Callout 12">
              <a:extLst>
                <a:ext uri="{FF2B5EF4-FFF2-40B4-BE49-F238E27FC236}">
                  <a16:creationId xmlns:a16="http://schemas.microsoft.com/office/drawing/2014/main" id="{C4455BF6-8B4A-9B4A-A2CA-0556296013B7}"/>
                </a:ext>
              </a:extLst>
            </p:cNvPr>
            <p:cNvSpPr/>
            <p:nvPr/>
          </p:nvSpPr>
          <p:spPr>
            <a:xfrm>
              <a:off x="2844030" y="5141177"/>
              <a:ext cx="2008909" cy="1212296"/>
            </a:xfrm>
            <a:prstGeom prst="wedgeEllipseCallout">
              <a:avLst>
                <a:gd name="adj1" fmla="val -80303"/>
                <a:gd name="adj2" fmla="val 23132"/>
              </a:avLst>
            </a:prstGeom>
            <a:noFill/>
            <a:ln>
              <a:solidFill>
                <a:srgbClr val="1F38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FC5BEFBC-C1E8-9443-AD99-997CBA6A7FA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069726" y="5320997"/>
              <a:ext cx="1676400" cy="96520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1025215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40" presetID="1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44" presetID="1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48" presetID="1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5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5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4" grpId="1" animBg="1"/>
      <p:bldP spid="5" grpId="0" animBg="1"/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456DACE5-9E94-D045-8C07-1C01682E4FF9}"/>
              </a:ext>
            </a:extLst>
          </p:cNvPr>
          <p:cNvSpPr/>
          <p:nvPr/>
        </p:nvSpPr>
        <p:spPr>
          <a:xfrm>
            <a:off x="2698845" y="2442949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D6D1F179-C9DA-C344-88D3-19D7F55B69FB}"/>
              </a:ext>
            </a:extLst>
          </p:cNvPr>
          <p:cNvSpPr/>
          <p:nvPr/>
        </p:nvSpPr>
        <p:spPr>
          <a:xfrm>
            <a:off x="4529919" y="2442949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3351BB1-F6E1-1642-ABDF-5A7245D5E718}"/>
              </a:ext>
            </a:extLst>
          </p:cNvPr>
          <p:cNvSpPr/>
          <p:nvPr/>
        </p:nvSpPr>
        <p:spPr>
          <a:xfrm>
            <a:off x="6360993" y="2442949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AA44748D-5359-774D-A644-246DEAAA659C}"/>
              </a:ext>
            </a:extLst>
          </p:cNvPr>
          <p:cNvSpPr/>
          <p:nvPr/>
        </p:nvSpPr>
        <p:spPr>
          <a:xfrm>
            <a:off x="2698845" y="3755409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2FD4FEB-A3E4-D841-B7C6-AFCE9F46E6D2}"/>
              </a:ext>
            </a:extLst>
          </p:cNvPr>
          <p:cNvSpPr/>
          <p:nvPr/>
        </p:nvSpPr>
        <p:spPr>
          <a:xfrm>
            <a:off x="4529919" y="3755409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1FA9ABA8-2959-D34D-90D2-06B971FD0FE6}"/>
              </a:ext>
            </a:extLst>
          </p:cNvPr>
          <p:cNvSpPr/>
          <p:nvPr/>
        </p:nvSpPr>
        <p:spPr>
          <a:xfrm>
            <a:off x="6360993" y="3755409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 descr="Shape, circle&#10;&#10;Description automatically generated">
            <a:extLst>
              <a:ext uri="{FF2B5EF4-FFF2-40B4-BE49-F238E27FC236}">
                <a16:creationId xmlns:a16="http://schemas.microsoft.com/office/drawing/2014/main" id="{2212D0D7-E7BB-A34D-9180-738AE7482E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98" y="5208281"/>
            <a:ext cx="2206956" cy="1539211"/>
          </a:xfrm>
          <a:prstGeom prst="rect">
            <a:avLst/>
          </a:prstGeom>
        </p:spPr>
      </p:pic>
      <p:pic>
        <p:nvPicPr>
          <p:cNvPr id="12" name="Picture 11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19CFC4D4-38E0-6648-A3D5-E37234AAD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9718" y="5043736"/>
            <a:ext cx="1626169" cy="1855207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0278D951-330A-FF42-B5B5-D927347E8043}"/>
              </a:ext>
            </a:extLst>
          </p:cNvPr>
          <p:cNvGrpSpPr/>
          <p:nvPr/>
        </p:nvGrpSpPr>
        <p:grpSpPr>
          <a:xfrm>
            <a:off x="5202840" y="5208281"/>
            <a:ext cx="2008909" cy="1212296"/>
            <a:chOff x="5202840" y="5208281"/>
            <a:chExt cx="2008909" cy="1212296"/>
          </a:xfrm>
        </p:grpSpPr>
        <p:sp>
          <p:nvSpPr>
            <p:cNvPr id="13" name="Oval Callout 12">
              <a:extLst>
                <a:ext uri="{FF2B5EF4-FFF2-40B4-BE49-F238E27FC236}">
                  <a16:creationId xmlns:a16="http://schemas.microsoft.com/office/drawing/2014/main" id="{C4455BF6-8B4A-9B4A-A2CA-0556296013B7}"/>
                </a:ext>
              </a:extLst>
            </p:cNvPr>
            <p:cNvSpPr/>
            <p:nvPr/>
          </p:nvSpPr>
          <p:spPr>
            <a:xfrm flipH="1">
              <a:off x="5202840" y="5208281"/>
              <a:ext cx="2008909" cy="1212296"/>
            </a:xfrm>
            <a:prstGeom prst="wedgeEllipseCallout">
              <a:avLst>
                <a:gd name="adj1" fmla="val -80303"/>
                <a:gd name="adj2" fmla="val 23132"/>
              </a:avLst>
            </a:prstGeom>
            <a:noFill/>
            <a:ln>
              <a:solidFill>
                <a:srgbClr val="1F38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F225879C-2468-0645-9550-EB3F3429D50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376080" y="5331829"/>
              <a:ext cx="1689100" cy="96520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2294975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456DACE5-9E94-D045-8C07-1C01682E4FF9}"/>
              </a:ext>
            </a:extLst>
          </p:cNvPr>
          <p:cNvSpPr/>
          <p:nvPr/>
        </p:nvSpPr>
        <p:spPr>
          <a:xfrm>
            <a:off x="2698845" y="2442949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D6D1F179-C9DA-C344-88D3-19D7F55B69FB}"/>
              </a:ext>
            </a:extLst>
          </p:cNvPr>
          <p:cNvSpPr/>
          <p:nvPr/>
        </p:nvSpPr>
        <p:spPr>
          <a:xfrm>
            <a:off x="4529919" y="2442949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3351BB1-F6E1-1642-ABDF-5A7245D5E718}"/>
              </a:ext>
            </a:extLst>
          </p:cNvPr>
          <p:cNvSpPr/>
          <p:nvPr/>
        </p:nvSpPr>
        <p:spPr>
          <a:xfrm>
            <a:off x="6360993" y="2442949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AA44748D-5359-774D-A644-246DEAAA659C}"/>
              </a:ext>
            </a:extLst>
          </p:cNvPr>
          <p:cNvSpPr/>
          <p:nvPr/>
        </p:nvSpPr>
        <p:spPr>
          <a:xfrm>
            <a:off x="2698845" y="3755409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2FD4FEB-A3E4-D841-B7C6-AFCE9F46E6D2}"/>
              </a:ext>
            </a:extLst>
          </p:cNvPr>
          <p:cNvSpPr/>
          <p:nvPr/>
        </p:nvSpPr>
        <p:spPr>
          <a:xfrm>
            <a:off x="4529919" y="3755409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1FA9ABA8-2959-D34D-90D2-06B971FD0FE6}"/>
              </a:ext>
            </a:extLst>
          </p:cNvPr>
          <p:cNvSpPr/>
          <p:nvPr/>
        </p:nvSpPr>
        <p:spPr>
          <a:xfrm>
            <a:off x="6360993" y="3755409"/>
            <a:ext cx="846161" cy="84616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 descr="Shape, circle&#10;&#10;Description automatically generated">
            <a:extLst>
              <a:ext uri="{FF2B5EF4-FFF2-40B4-BE49-F238E27FC236}">
                <a16:creationId xmlns:a16="http://schemas.microsoft.com/office/drawing/2014/main" id="{2212D0D7-E7BB-A34D-9180-738AE7482E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98" y="5208281"/>
            <a:ext cx="2206956" cy="1539211"/>
          </a:xfrm>
          <a:prstGeom prst="rect">
            <a:avLst/>
          </a:prstGeom>
        </p:spPr>
      </p:pic>
      <p:pic>
        <p:nvPicPr>
          <p:cNvPr id="12" name="Picture 11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19CFC4D4-38E0-6648-A3D5-E37234AAD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9718" y="5043736"/>
            <a:ext cx="1626169" cy="1855207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0278D951-330A-FF42-B5B5-D927347E8043}"/>
              </a:ext>
            </a:extLst>
          </p:cNvPr>
          <p:cNvGrpSpPr/>
          <p:nvPr/>
        </p:nvGrpSpPr>
        <p:grpSpPr>
          <a:xfrm>
            <a:off x="2759611" y="5208281"/>
            <a:ext cx="2008909" cy="1212296"/>
            <a:chOff x="5202840" y="5208281"/>
            <a:chExt cx="2008909" cy="1212296"/>
          </a:xfrm>
        </p:grpSpPr>
        <p:sp>
          <p:nvSpPr>
            <p:cNvPr id="13" name="Oval Callout 12">
              <a:extLst>
                <a:ext uri="{FF2B5EF4-FFF2-40B4-BE49-F238E27FC236}">
                  <a16:creationId xmlns:a16="http://schemas.microsoft.com/office/drawing/2014/main" id="{C4455BF6-8B4A-9B4A-A2CA-0556296013B7}"/>
                </a:ext>
              </a:extLst>
            </p:cNvPr>
            <p:cNvSpPr/>
            <p:nvPr/>
          </p:nvSpPr>
          <p:spPr>
            <a:xfrm>
              <a:off x="5202840" y="5208281"/>
              <a:ext cx="2008909" cy="1212296"/>
            </a:xfrm>
            <a:prstGeom prst="wedgeEllipseCallout">
              <a:avLst>
                <a:gd name="adj1" fmla="val -80303"/>
                <a:gd name="adj2" fmla="val 23132"/>
              </a:avLst>
            </a:prstGeom>
            <a:noFill/>
            <a:ln>
              <a:solidFill>
                <a:srgbClr val="1F38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F225879C-2468-0645-9550-EB3F3429D50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376080" y="5331829"/>
              <a:ext cx="1689100" cy="96520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3773885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EDDB673-F210-E140-ACA2-30ABE8D21D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651" y="2398391"/>
            <a:ext cx="1427798" cy="170311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DD79E26-ED6E-A143-8E46-384E735F6F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59431" y="4299668"/>
            <a:ext cx="1427798" cy="172232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052AF22-74CA-2B4C-9233-DBDF6DB9D42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14371" y="2532847"/>
            <a:ext cx="1427798" cy="15686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2D478F7-6F27-D940-A22A-EE8ED6D70E7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25202" y="4358995"/>
            <a:ext cx="1427798" cy="176073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1525C22-1CF6-A84E-8FF3-213043D0095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1438" y="2517208"/>
            <a:ext cx="1395823" cy="1533527"/>
          </a:xfrm>
          <a:prstGeom prst="rect">
            <a:avLst/>
          </a:prstGeom>
        </p:spPr>
      </p:pic>
      <p:pic>
        <p:nvPicPr>
          <p:cNvPr id="9" name="Picture 8" descr="A close-up of some windows&#10;&#10;Description automatically generated with low confidence">
            <a:extLst>
              <a:ext uri="{FF2B5EF4-FFF2-40B4-BE49-F238E27FC236}">
                <a16:creationId xmlns:a16="http://schemas.microsoft.com/office/drawing/2014/main" id="{587406E8-42D1-DA42-82DA-0978E3DE6E60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5" r="5191"/>
          <a:stretch/>
        </p:blipFill>
        <p:spPr>
          <a:xfrm rot="5400000">
            <a:off x="1687478" y="-398109"/>
            <a:ext cx="1533528" cy="3900778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97F24492-60E0-054D-875B-ACD755A16313}"/>
              </a:ext>
            </a:extLst>
          </p:cNvPr>
          <p:cNvSpPr/>
          <p:nvPr/>
        </p:nvSpPr>
        <p:spPr>
          <a:xfrm>
            <a:off x="721895" y="932263"/>
            <a:ext cx="527568" cy="5275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562D270-8C2B-8A46-8CD3-DBDF7068225A}"/>
              </a:ext>
            </a:extLst>
          </p:cNvPr>
          <p:cNvSpPr/>
          <p:nvPr/>
        </p:nvSpPr>
        <p:spPr>
          <a:xfrm>
            <a:off x="721895" y="1653456"/>
            <a:ext cx="527568" cy="5275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ED35C8F-B954-4047-A84E-09E0397C6D6F}"/>
              </a:ext>
            </a:extLst>
          </p:cNvPr>
          <p:cNvSpPr/>
          <p:nvPr/>
        </p:nvSpPr>
        <p:spPr>
          <a:xfrm>
            <a:off x="1467505" y="932263"/>
            <a:ext cx="527568" cy="5275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A01C9F4-B50A-2E4F-AA0E-7C9FBE2DDF7A}"/>
              </a:ext>
            </a:extLst>
          </p:cNvPr>
          <p:cNvSpPr/>
          <p:nvPr/>
        </p:nvSpPr>
        <p:spPr>
          <a:xfrm>
            <a:off x="1450587" y="1649320"/>
            <a:ext cx="527568" cy="5275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18992CE7-68B5-2A45-919F-0E32605D107F}"/>
              </a:ext>
            </a:extLst>
          </p:cNvPr>
          <p:cNvSpPr/>
          <p:nvPr/>
        </p:nvSpPr>
        <p:spPr>
          <a:xfrm>
            <a:off x="2164486" y="932263"/>
            <a:ext cx="527568" cy="5275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56549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5128E-6 -4.81481E-6 C -2.05128E-6 0.03311 0.02693 0.05996 0.05994 0.05996 C 0.09904 0.05996 0.11298 0.0301 0.11907 0.01204 L 0.125 -0.01203 C 0.13093 -0.03009 0.146 -0.05995 0.19007 -0.05995 C 0.21795 -0.05995 0.25 -0.0331 0.25 -4.81481E-6 C 0.25 0.03311 0.21795 0.05996 0.19007 0.05996 C 0.146 0.05996 0.13093 0.0301 0.125 0.01204 L 0.11907 -0.01203 C 0.11298 -0.03009 0.09904 -0.05995 0.05994 -0.05995 C 0.02693 -0.05995 -2.05128E-6 -0.0331 -2.05128E-6 -4.81481E-6 Z " pathEditMode="relative" rAng="0" ptsTypes="AAAAAAAAAAA">
                                      <p:cBhvr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3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61538E-6 1.11111E-6 C 0.00193 -0.00301 0.01202 -0.03403 0.03702 -0.03195 C 0.075 -0.02894 0.09007 -0.00695 0.125 -0.02894 C 0.14696 -0.0419 0.17308 -0.075 0.19199 -0.07408 C 0.23494 -0.07292 0.24408 -0.03889 0.24408 -0.0081 C 0.24504 0.03611 0.18895 0.07292 0.121 0.07708 C 0.05193 0.08009 -0.00496 0.0331 -4.61538E-6 1.11111E-6 Z " pathEditMode="relative" rAng="0" ptsTypes="AAAAAAA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79" y="139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2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8974E-6 4.81481E-6 C 0.01699 4.81481E-6 0.03093 0.01388 0.03093 0.03101 C 0.03093 0.04907 0.01699 0.06296 -3.58974E-6 0.06296 C -0.01698 0.06296 -0.03093 0.07708 -0.03093 0.09398 C -0.03093 0.11111 -0.01698 0.125 -3.58974E-6 0.125 C 0.01699 0.125 0.03093 0.13888 0.03093 0.15601 C 0.03093 0.17291 0.01699 0.18703 -3.58974E-6 0.18703 C -0.01698 0.18703 -0.03093 0.20092 -0.03093 0.21898 C -0.03093 0.23611 -0.01698 0.25 -3.58974E-6 0.25 C 0.01699 0.25 0.03093 0.23611 0.03093 0.21898 C 0.03093 0.20092 0.01699 0.18703 -3.58974E-6 0.18703 C -0.01698 0.18703 -0.03093 0.17291 -0.03093 0.15601 C -0.03093 0.13888 -0.01698 0.125 -3.58974E-6 0.125 C 0.01699 0.125 0.03093 0.11111 0.03093 0.09398 C 0.03093 0.07708 0.01699 0.06296 -3.58974E-6 0.06296 C -0.01698 0.06296 -0.03093 0.04907 -0.03093 0.03101 C -0.03093 0.01388 -0.01698 4.81481E-6 -3.58974E-6 4.81481E-6 Z " pathEditMode="relative" rAng="0" ptsTypes="AAAAAAAAAAAAAAAAA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53846E-6 -2.59259E-6 C -1.53846E-6 0.0331 0.02692 0.05996 0.05994 0.05996 C 0.09904 0.05996 0.11298 0.0301 0.11907 0.01204 L 0.125 -0.01203 C 0.13093 -0.03009 0.146 -0.05995 0.19007 -0.05995 C 0.21795 -0.05995 0.25 -0.0331 0.25 -2.59259E-6 C 0.25 0.0331 0.21795 0.05996 0.19007 0.05996 C 0.146 0.05996 0.13093 0.0301 0.125 0.01204 L 0.11907 -0.01203 C 0.11298 -0.03009 0.09904 -0.05995 0.05994 -0.05995 C 0.02692 -0.05995 -1.53846E-6 -0.0331 -1.53846E-6 -2.59259E-6 Z " pathEditMode="relative" rAng="0" ptsTypes="AAAAAAAAAAA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8974E-6 4.81481E-6 L -0.1016 0.00185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80" y="93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81 -0.00694 L 0.08461 -0.00092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0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EDDB673-F210-E140-ACA2-30ABE8D21D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651" y="2398391"/>
            <a:ext cx="1427798" cy="170311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DD79E26-ED6E-A143-8E46-384E735F6F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59431" y="4299668"/>
            <a:ext cx="1427798" cy="172232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052AF22-74CA-2B4C-9233-DBDF6DB9D42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14371" y="2532847"/>
            <a:ext cx="1427798" cy="15686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2D478F7-6F27-D940-A22A-EE8ED6D70E7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25202" y="4358995"/>
            <a:ext cx="1427798" cy="176073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9A8DBC2-1CE1-5045-A42F-2D8E2002689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9206" y="4391399"/>
            <a:ext cx="1375243" cy="169592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1525C22-1CF6-A84E-8FF3-213043D0095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1438" y="2517208"/>
            <a:ext cx="1395823" cy="1533527"/>
          </a:xfrm>
          <a:prstGeom prst="rect">
            <a:avLst/>
          </a:prstGeom>
        </p:spPr>
      </p:pic>
      <p:pic>
        <p:nvPicPr>
          <p:cNvPr id="9" name="Picture 8" descr="A close-up of some windows&#10;&#10;Description automatically generated with low confidence">
            <a:extLst>
              <a:ext uri="{FF2B5EF4-FFF2-40B4-BE49-F238E27FC236}">
                <a16:creationId xmlns:a16="http://schemas.microsoft.com/office/drawing/2014/main" id="{E1098541-21FC-774E-815C-20FE2042771C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5" r="5191"/>
          <a:stretch/>
        </p:blipFill>
        <p:spPr>
          <a:xfrm rot="5400000">
            <a:off x="1687478" y="-398109"/>
            <a:ext cx="1533528" cy="3900778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A43032DE-8AB0-744A-8DCD-1DE061AF6906}"/>
              </a:ext>
            </a:extLst>
          </p:cNvPr>
          <p:cNvSpPr/>
          <p:nvPr/>
        </p:nvSpPr>
        <p:spPr>
          <a:xfrm>
            <a:off x="721895" y="932263"/>
            <a:ext cx="527568" cy="5275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C8D32754-3CB2-214B-9768-AA56CE303065}"/>
              </a:ext>
            </a:extLst>
          </p:cNvPr>
          <p:cNvSpPr/>
          <p:nvPr/>
        </p:nvSpPr>
        <p:spPr>
          <a:xfrm>
            <a:off x="721895" y="1653456"/>
            <a:ext cx="527568" cy="5275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FF94530D-26DB-2844-8D3E-D6E53D9DFE54}"/>
              </a:ext>
            </a:extLst>
          </p:cNvPr>
          <p:cNvSpPr/>
          <p:nvPr/>
        </p:nvSpPr>
        <p:spPr>
          <a:xfrm>
            <a:off x="1467505" y="932263"/>
            <a:ext cx="527568" cy="5275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3DEDD87D-A597-8846-9AD7-F4F0E1A7AC8D}"/>
              </a:ext>
            </a:extLst>
          </p:cNvPr>
          <p:cNvSpPr/>
          <p:nvPr/>
        </p:nvSpPr>
        <p:spPr>
          <a:xfrm>
            <a:off x="1450587" y="1649320"/>
            <a:ext cx="527568" cy="5275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BD4C4DC-EC7D-BA45-BE45-6F509A249BF8}"/>
              </a:ext>
            </a:extLst>
          </p:cNvPr>
          <p:cNvSpPr/>
          <p:nvPr/>
        </p:nvSpPr>
        <p:spPr>
          <a:xfrm>
            <a:off x="2164486" y="932263"/>
            <a:ext cx="527568" cy="5275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225FBA60-01C7-E74F-ADCE-EC499F905F7F}"/>
              </a:ext>
            </a:extLst>
          </p:cNvPr>
          <p:cNvSpPr/>
          <p:nvPr/>
        </p:nvSpPr>
        <p:spPr>
          <a:xfrm>
            <a:off x="2179279" y="1658791"/>
            <a:ext cx="527568" cy="5275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88005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5128E-6 -4.81481E-6 C -2.05128E-6 0.03311 0.02693 0.05996 0.05994 0.05996 C 0.09904 0.05996 0.11298 0.0301 0.11907 0.01204 L 0.125 -0.01203 C 0.13093 -0.03009 0.146 -0.05995 0.19007 -0.05995 C 0.21795 -0.05995 0.25 -0.0331 0.25 -4.81481E-6 C 0.25 0.03311 0.21795 0.05996 0.19007 0.05996 C 0.146 0.05996 0.13093 0.0301 0.125 0.01204 L 0.11907 -0.01203 C 0.11298 -0.03009 0.09904 -0.05995 0.05994 -0.05995 C 0.02693 -0.05995 -2.05128E-6 -0.0331 -2.05128E-6 -4.81481E-6 Z " pathEditMode="relative" rAng="0" ptsTypes="AAAAAAAAAAA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3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61538E-6 1.11111E-6 C 0.00193 -0.00301 0.01202 -0.03403 0.03702 -0.03195 C 0.075 -0.02894 0.09007 -0.00695 0.125 -0.02894 C 0.14696 -0.0419 0.17308 -0.075 0.19199 -0.07408 C 0.23494 -0.07292 0.24408 -0.03889 0.24408 -0.0081 C 0.24504 0.03611 0.18895 0.07292 0.121 0.07708 C 0.05193 0.08009 -0.00496 0.0331 -4.61538E-6 1.11111E-6 Z " pathEditMode="relative" rAng="0" ptsTypes="AAAAAAA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79" y="139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2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8974E-6 4.81481E-6 C 0.01699 4.81481E-6 0.03093 0.01388 0.03093 0.03101 C 0.03093 0.04907 0.01699 0.06296 -3.58974E-6 0.06296 C -0.01698 0.06296 -0.03093 0.07708 -0.03093 0.09398 C -0.03093 0.11111 -0.01698 0.125 -3.58974E-6 0.125 C 0.01699 0.125 0.03093 0.13888 0.03093 0.15601 C 0.03093 0.17291 0.01699 0.18703 -3.58974E-6 0.18703 C -0.01698 0.18703 -0.03093 0.20092 -0.03093 0.21898 C -0.03093 0.23611 -0.01698 0.25 -3.58974E-6 0.25 C 0.01699 0.25 0.03093 0.23611 0.03093 0.21898 C 0.03093 0.20092 0.01699 0.18703 -3.58974E-6 0.18703 C -0.01698 0.18703 -0.03093 0.17291 -0.03093 0.15601 C -0.03093 0.13888 -0.01698 0.125 -3.58974E-6 0.125 C 0.01699 0.125 0.03093 0.11111 0.03093 0.09398 C 0.03093 0.07708 0.01699 0.06296 -3.58974E-6 0.06296 C -0.01698 0.06296 -0.03093 0.04907 -0.03093 0.03101 C -0.03093 0.01388 -0.01698 4.81481E-6 -3.58974E-6 4.81481E-6 Z " pathEditMode="relative" rAng="0" ptsTypes="AAAAAAAAAAAAAAAAA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53846E-6 -2.59259E-6 C -1.53846E-6 0.0331 0.02692 0.05996 0.05994 0.05996 C 0.09904 0.05996 0.11298 0.0301 0.11907 0.01204 L 0.125 -0.01203 C 0.13093 -0.03009 0.146 -0.05995 0.19007 -0.05995 C 0.21795 -0.05995 0.25 -0.0331 0.25 -2.59259E-6 C 0.25 0.0331 0.21795 0.05996 0.19007 0.05996 C 0.146 0.05996 0.13093 0.0301 0.125 0.01204 L 0.11907 -0.01203 C 0.11298 -0.03009 0.09904 -0.05995 0.05994 -0.05995 C 0.02692 -0.05995 -1.53846E-6 -0.0331 -1.53846E-6 -2.59259E-6 Z " pathEditMode="relative" rAng="0" ptsTypes="AAAAAAAAAAA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5897E-6 1.11111E-6 C 4.35897E-6 0.0331 0.02692 0.05995 0.05993 0.05995 C 0.09903 0.05995 0.11298 0.03009 0.11907 0.01204 L 0.125 -0.01204 C 0.13093 -0.03009 0.14599 -0.05995 0.19006 -0.05995 C 0.21794 -0.05995 0.25 -0.0331 0.25 1.11111E-6 C 0.25 0.0331 0.21794 0.05995 0.19006 0.05995 C 0.14599 0.05995 0.13093 0.03009 0.125 0.01204 L 0.11907 -0.01204 C 0.11298 -0.03009 0.09903 -0.05995 0.05993 -0.05995 C 0.02692 -0.05995 4.35897E-6 -0.0331 4.35897E-6 1.11111E-6 Z " pathEditMode="relative" rAng="0" ptsTypes="AAAAAAAAAAA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8974E-6 4.81481E-6 L -0.1016 0.00185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80" y="93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54 -0.00255 L 0.10673 -0.28519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05" y="-14144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81 -0.00694 L 0.08461 -0.00092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0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EDDB673-F210-E140-ACA2-30ABE8D21D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9898" y="2525770"/>
            <a:ext cx="1427798" cy="170311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DD79E26-ED6E-A143-8E46-384E735F6F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59431" y="4382813"/>
            <a:ext cx="1427798" cy="172232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052AF22-74CA-2B4C-9233-DBDF6DB9D42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57767" y="2592999"/>
            <a:ext cx="1427798" cy="15686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2D478F7-6F27-D940-A22A-EE8ED6D70E7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70840" y="4451297"/>
            <a:ext cx="1427798" cy="176073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9A8DBC2-1CE1-5045-A42F-2D8E2002689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0686" y="4451297"/>
            <a:ext cx="1375243" cy="169592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1525C22-1CF6-A84E-8FF3-213043D0095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229" y="2628129"/>
            <a:ext cx="1395823" cy="153352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EEDBD59-7BC7-5347-B033-BF1BC4DF3F7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77208" y="2549529"/>
            <a:ext cx="1371025" cy="1690725"/>
          </a:xfrm>
          <a:prstGeom prst="rect">
            <a:avLst/>
          </a:prstGeom>
        </p:spPr>
      </p:pic>
      <p:pic>
        <p:nvPicPr>
          <p:cNvPr id="10" name="Picture 9" descr="A close-up of some windows&#10;&#10;Description automatically generated with low confidence">
            <a:extLst>
              <a:ext uri="{FF2B5EF4-FFF2-40B4-BE49-F238E27FC236}">
                <a16:creationId xmlns:a16="http://schemas.microsoft.com/office/drawing/2014/main" id="{0964FBC3-8D4C-EC44-AAEF-A08F03EAD202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5" r="5191"/>
          <a:stretch/>
        </p:blipFill>
        <p:spPr>
          <a:xfrm rot="5400000">
            <a:off x="1687478" y="-398109"/>
            <a:ext cx="1533528" cy="3900778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2EF5A954-4F9D-9B41-8733-90A24458E90C}"/>
              </a:ext>
            </a:extLst>
          </p:cNvPr>
          <p:cNvSpPr/>
          <p:nvPr/>
        </p:nvSpPr>
        <p:spPr>
          <a:xfrm>
            <a:off x="721895" y="932263"/>
            <a:ext cx="527568" cy="5275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4ED1858-0B2A-B142-8F50-AE584FFD9535}"/>
              </a:ext>
            </a:extLst>
          </p:cNvPr>
          <p:cNvSpPr/>
          <p:nvPr/>
        </p:nvSpPr>
        <p:spPr>
          <a:xfrm>
            <a:off x="721895" y="1653456"/>
            <a:ext cx="527568" cy="5275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8089F02-D778-3649-BB01-30BBB368BE53}"/>
              </a:ext>
            </a:extLst>
          </p:cNvPr>
          <p:cNvSpPr/>
          <p:nvPr/>
        </p:nvSpPr>
        <p:spPr>
          <a:xfrm>
            <a:off x="1467505" y="932263"/>
            <a:ext cx="527568" cy="5275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BF06EB29-2FE3-C041-9265-4DE1C8036273}"/>
              </a:ext>
            </a:extLst>
          </p:cNvPr>
          <p:cNvSpPr/>
          <p:nvPr/>
        </p:nvSpPr>
        <p:spPr>
          <a:xfrm>
            <a:off x="1450587" y="1649320"/>
            <a:ext cx="527568" cy="5275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B3AA1B0-7423-0C46-9289-3FDC33DE63A7}"/>
              </a:ext>
            </a:extLst>
          </p:cNvPr>
          <p:cNvSpPr/>
          <p:nvPr/>
        </p:nvSpPr>
        <p:spPr>
          <a:xfrm>
            <a:off x="2164486" y="932263"/>
            <a:ext cx="527568" cy="5275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61AFB822-7300-E148-9750-D00EBEC9ACB8}"/>
              </a:ext>
            </a:extLst>
          </p:cNvPr>
          <p:cNvSpPr/>
          <p:nvPr/>
        </p:nvSpPr>
        <p:spPr>
          <a:xfrm>
            <a:off x="2179279" y="1658791"/>
            <a:ext cx="527568" cy="5275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931CFE3-83A9-7D4B-9D0F-A70055DCF402}"/>
              </a:ext>
            </a:extLst>
          </p:cNvPr>
          <p:cNvSpPr/>
          <p:nvPr/>
        </p:nvSpPr>
        <p:spPr>
          <a:xfrm>
            <a:off x="2923445" y="932263"/>
            <a:ext cx="527568" cy="5275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73284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30769E-6 -1.11111E-6 C -2.30769E-6 0.0331 0.02693 0.05995 0.05994 0.05995 C 0.09904 0.05995 0.11298 0.03009 0.11907 0.01204 L 0.125 -0.01204 C 0.13093 -0.03009 0.146 -0.05995 0.19007 -0.05995 C 0.21795 -0.05995 0.25 -0.0331 0.25 -1.11111E-6 C 0.25 0.0331 0.21795 0.05995 0.19007 0.05995 C 0.146 0.05995 0.13093 0.03009 0.125 0.01204 L 0.11907 -0.01204 C 0.11298 -0.03009 0.09904 -0.05995 0.05994 -0.05995 C 0.02693 -0.05995 -2.30769E-6 -0.0331 -2.30769E-6 -1.11111E-6 Z " pathEditMode="relative" rAng="0" ptsTypes="AAAAAAAAAAA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3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81481E-6 C 0.00192 -0.003 0.01202 -0.03402 0.03702 -0.03194 C 0.075 -0.02893 0.09006 -0.00694 0.125 -0.02893 C 0.14695 -0.04189 0.17307 -0.075 0.19198 -0.07407 C 0.23493 -0.07291 0.24407 -0.03888 0.24407 -0.0081 C 0.24503 0.03612 0.18894 0.07292 0.12099 0.07709 C 0.05192 0.0801 -0.00497 0.03311 3.33333E-6 -4.81481E-6 Z " pathEditMode="relative" rAng="0" ptsTypes="AAAAAAA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79" y="139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2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6 1.11111E-6 C 0.01698 1.11111E-6 0.03093 0.01389 0.03093 0.03102 C 0.03093 0.04907 0.01698 0.06296 2.5641E-6 0.06296 C -0.01699 0.06296 -0.03093 0.07708 -0.03093 0.09398 C -0.03093 0.11111 -0.01699 0.125 2.5641E-6 0.125 C 0.01698 0.125 0.03093 0.13889 0.03093 0.15602 C 0.03093 0.17292 0.01698 0.18704 2.5641E-6 0.18704 C -0.01699 0.18704 -0.03093 0.20092 -0.03093 0.21898 C -0.03093 0.23611 -0.01699 0.25 2.5641E-6 0.25 C 0.01698 0.25 0.03093 0.23611 0.03093 0.21898 C 0.03093 0.20092 0.01698 0.18704 2.5641E-6 0.18704 C -0.01699 0.18704 -0.03093 0.17292 -0.03093 0.15602 C -0.03093 0.13889 -0.01699 0.125 2.5641E-6 0.125 C 0.01698 0.125 0.03093 0.11111 0.03093 0.09398 C 0.03093 0.07708 0.01698 0.06296 2.5641E-6 0.06296 C -0.01699 0.06296 -0.03093 0.04907 -0.03093 0.03102 C -0.03093 0.01389 -0.01699 1.11111E-6 2.5641E-6 1.11111E-6 Z " pathEditMode="relative" rAng="0" ptsTypes="AAAAAAAAAAAAAAAAA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82051E-6 -1.11111E-6 C -2.82051E-6 0.0331 0.02693 0.05995 0.05994 0.05995 C 0.09904 0.05995 0.11298 0.03009 0.11907 0.01204 L 0.125 -0.01204 C 0.13093 -0.03009 0.146 -0.05995 0.19007 -0.05995 C 0.21795 -0.05995 0.25 -0.0331 0.25 -1.11111E-6 C 0.25 0.0331 0.21795 0.05995 0.19007 0.05995 C 0.146 0.05995 0.13093 0.03009 0.125 0.01204 L 0.11907 -0.01204 C 0.11298 -0.03009 0.09904 -0.05995 0.05994 -0.05995 C 0.02693 -0.05995 -2.82051E-6 -0.0331 -2.82051E-6 -1.11111E-6 Z " pathEditMode="relative" rAng="0" ptsTypes="AAAAAAAAAAA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12821E-7 -3.33333E-6 C 5.12821E-7 0.03311 0.02692 0.05996 0.05994 0.05996 C 0.09904 0.05996 0.11298 0.0301 0.11907 0.01204 L 0.125 -0.01203 C 0.13093 -0.03009 0.14599 -0.05995 0.19006 -0.05995 C 0.21795 -0.05995 0.25 -0.0331 0.25 -3.33333E-6 C 0.25 0.03311 0.21795 0.05996 0.19006 0.05996 C 0.14599 0.05996 0.13093 0.0301 0.125 0.01204 L 0.11907 -0.01203 C 0.11298 -0.03009 0.09904 -0.05995 0.05994 -0.05995 C 0.02692 -0.05995 5.12821E-7 -0.0331 5.12821E-7 -3.33333E-6 Z " pathEditMode="relative" rAng="0" ptsTypes="AAAAAAAAAAA">
                                      <p:cBhvr>
                                        <p:cTn id="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82051E-6 4.81481E-6 C -2.82051E-6 0.0331 0.02693 0.05995 0.05994 0.05995 C 0.09904 0.05995 0.11298 0.03009 0.11907 0.01203 L 0.125 -0.01204 C 0.13093 -0.0301 0.146 -0.05996 0.19007 -0.05996 C 0.21795 -0.05996 0.25 -0.03311 0.25 4.81481E-6 C 0.25 0.0331 0.21795 0.05995 0.19007 0.05995 C 0.146 0.05995 0.13093 0.03009 0.125 0.01203 L 0.11907 -0.01204 C 0.11298 -0.0301 0.09904 -0.05996 0.05994 -0.05996 C 0.02693 -0.05996 -2.82051E-6 -0.03311 -2.82051E-6 4.81481E-6 Z " pathEditMode="relative" rAng="0" ptsTypes="AAAAAAAAAAA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2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30769E-6 2.59259E-6 C 0.01699 2.59259E-6 0.03093 0.01389 0.03093 0.03102 C 0.03093 0.04907 0.01699 0.06296 -2.30769E-6 0.06296 C -0.01698 0.06296 -0.03093 0.07708 -0.03093 0.09398 C -0.03093 0.11111 -0.01698 0.125 -2.30769E-6 0.125 C 0.01699 0.125 0.03093 0.13889 0.03093 0.15602 C 0.03093 0.17291 0.01699 0.18703 -2.30769E-6 0.18703 C -0.01698 0.18703 -0.03093 0.20092 -0.03093 0.21898 C -0.03093 0.23611 -0.01698 0.25 -2.30769E-6 0.25 C 0.01699 0.25 0.03093 0.23611 0.03093 0.21898 C 0.03093 0.20092 0.01699 0.18703 -2.30769E-6 0.18703 C -0.01698 0.18703 -0.03093 0.17291 -0.03093 0.15602 C -0.03093 0.13889 -0.01698 0.125 -2.30769E-6 0.125 C 0.01699 0.125 0.03093 0.11111 0.03093 0.09398 C 0.03093 0.07708 0.01699 0.06296 -2.30769E-6 0.06296 C -0.01698 0.06296 -0.03093 0.04907 -0.03093 0.03102 C -0.03093 0.01389 -0.01698 2.59259E-6 -2.30769E-6 2.59259E-6 Z " pathEditMode="relative" rAng="0" ptsTypes="AAAAAAAAAAAAAAAAA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38 -0.01713 L 0.02997 -0.26828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9" y="-12569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6 1.11111E-6 L -0.00673 0.27847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7" y="13912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44 -0.0081 L -0.14263 -0.00602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12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17.9|19.8|9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1.2|11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4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7.4|12.7|13.9|0.7|2.3|8.5|4.6|0.6|0.6|0.5|0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10.7|11.6|12.6|0.7|0.7|10.9|0.8|0.5|0.5|0.5|0.5|0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9|10.5|10|0.6|0.7|5.2|5.3|0.8|0.5|0.5|0.5|0.5|0.5|0.6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1850</TotalTime>
  <Words>0</Words>
  <Application>Microsoft Office PowerPoint</Application>
  <PresentationFormat>A4 Paper (210x297 mm)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Caroline Hodge</cp:lastModifiedBy>
  <cp:revision>169</cp:revision>
  <dcterms:created xsi:type="dcterms:W3CDTF">2020-12-14T12:06:57Z</dcterms:created>
  <dcterms:modified xsi:type="dcterms:W3CDTF">2021-06-03T11:48:35Z</dcterms:modified>
</cp:coreProperties>
</file>