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1" r:id="rId2"/>
    <p:sldId id="323" r:id="rId3"/>
    <p:sldId id="319" r:id="rId4"/>
    <p:sldId id="31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1706" userDrawn="1">
          <p15:clr>
            <a:srgbClr val="A4A3A4"/>
          </p15:clr>
        </p15:guide>
        <p15:guide id="4" orient="horz" pos="1729" userDrawn="1">
          <p15:clr>
            <a:srgbClr val="A4A3A4"/>
          </p15:clr>
        </p15:guide>
        <p15:guide id="5" pos="18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7"/>
    <a:srgbClr val="A70003"/>
    <a:srgbClr val="FF8AD8"/>
    <a:srgbClr val="FFD579"/>
    <a:srgbClr val="7A81FF"/>
    <a:srgbClr val="203864"/>
    <a:srgbClr val="1F3864"/>
    <a:srgbClr val="AB7942"/>
    <a:srgbClr val="76D6FF"/>
    <a:srgbClr val="FF29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784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0" y="144"/>
      </p:cViewPr>
      <p:guideLst>
        <p:guide pos="5637"/>
        <p:guide orient="horz" pos="1706"/>
        <p:guide orient="horz" pos="1729"/>
        <p:guide pos="18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1323922" y="3771610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DDCAE99-2DCE-2E44-ACE5-8321007DAC12}"/>
              </a:ext>
            </a:extLst>
          </p:cNvPr>
          <p:cNvSpPr/>
          <p:nvPr/>
        </p:nvSpPr>
        <p:spPr>
          <a:xfrm>
            <a:off x="4461790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B5AC0D-2697-004F-9938-E4EB70877F8E}"/>
              </a:ext>
            </a:extLst>
          </p:cNvPr>
          <p:cNvSpPr/>
          <p:nvPr/>
        </p:nvSpPr>
        <p:spPr>
          <a:xfrm>
            <a:off x="3561291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3ED0535-9A0A-8247-99B3-83329CFCA040}"/>
              </a:ext>
            </a:extLst>
          </p:cNvPr>
          <p:cNvSpPr/>
          <p:nvPr/>
        </p:nvSpPr>
        <p:spPr>
          <a:xfrm>
            <a:off x="3546642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A1A8359-DC26-B648-BA87-F53533BB6AC6}"/>
              </a:ext>
            </a:extLst>
          </p:cNvPr>
          <p:cNvSpPr/>
          <p:nvPr/>
        </p:nvSpPr>
        <p:spPr>
          <a:xfrm>
            <a:off x="2841553" y="5374071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04FEC0C-10B2-284F-8A08-AC6CE440A7CE}"/>
              </a:ext>
            </a:extLst>
          </p:cNvPr>
          <p:cNvSpPr/>
          <p:nvPr/>
        </p:nvSpPr>
        <p:spPr>
          <a:xfrm>
            <a:off x="1635603" y="2315366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5DB30A1-F2DA-A140-B055-50835D33A8D7}"/>
              </a:ext>
            </a:extLst>
          </p:cNvPr>
          <p:cNvSpPr/>
          <p:nvPr/>
        </p:nvSpPr>
        <p:spPr>
          <a:xfrm>
            <a:off x="2598447" y="2304524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E1F6D52-AA81-864D-BA9F-D2EB806423DF}"/>
              </a:ext>
            </a:extLst>
          </p:cNvPr>
          <p:cNvSpPr/>
          <p:nvPr/>
        </p:nvSpPr>
        <p:spPr>
          <a:xfrm>
            <a:off x="2598447" y="1390867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E52BC16-D15B-1E4A-B401-5E9BEC1B860B}"/>
              </a:ext>
            </a:extLst>
          </p:cNvPr>
          <p:cNvSpPr/>
          <p:nvPr/>
        </p:nvSpPr>
        <p:spPr>
          <a:xfrm>
            <a:off x="1657128" y="1390866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2112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-3.7037E-6 L -0.06571 -0.3534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5" y="-17685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1.48148E-6 L -0.21971 -0.4402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94" y="-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22" grpId="0" animBg="1"/>
      <p:bldP spid="22" grpId="1" animBg="1"/>
      <p:bldP spid="22" grpId="2" animBg="1"/>
      <p:bldP spid="22" grpId="3" animBg="1"/>
      <p:bldP spid="19" grpId="0" animBg="1"/>
      <p:bldP spid="19" grpId="1" animBg="1"/>
      <p:bldP spid="20" grpId="0" animBg="1"/>
      <p:bldP spid="20" grpId="1" animBg="1"/>
      <p:bldP spid="26" grpId="0" animBg="1"/>
      <p:bldP spid="26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1323922" y="3771610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A1A8359-DC26-B648-BA87-F53533BB6AC6}"/>
              </a:ext>
            </a:extLst>
          </p:cNvPr>
          <p:cNvSpPr/>
          <p:nvPr/>
        </p:nvSpPr>
        <p:spPr>
          <a:xfrm>
            <a:off x="1310021" y="5141552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5146E55-28F0-2B4B-9398-5566C0A287BD}"/>
              </a:ext>
            </a:extLst>
          </p:cNvPr>
          <p:cNvSpPr/>
          <p:nvPr/>
        </p:nvSpPr>
        <p:spPr>
          <a:xfrm>
            <a:off x="2598447" y="377160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471BD83-A2AE-414F-94D2-5F13B6D76861}"/>
              </a:ext>
            </a:extLst>
          </p:cNvPr>
          <p:cNvSpPr/>
          <p:nvPr/>
        </p:nvSpPr>
        <p:spPr>
          <a:xfrm>
            <a:off x="2598447" y="5141552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A60D84-AAE8-7047-BA97-765E58BA9A94}"/>
              </a:ext>
            </a:extLst>
          </p:cNvPr>
          <p:cNvSpPr/>
          <p:nvPr/>
        </p:nvSpPr>
        <p:spPr>
          <a:xfrm>
            <a:off x="1982709" y="4456580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F645C7-1A82-F84C-B59F-2CF4C002859B}"/>
              </a:ext>
            </a:extLst>
          </p:cNvPr>
          <p:cNvSpPr/>
          <p:nvPr/>
        </p:nvSpPr>
        <p:spPr>
          <a:xfrm>
            <a:off x="5056285" y="3808578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DEF9B60-4606-794E-BAA2-3A8CBA1EE410}"/>
              </a:ext>
            </a:extLst>
          </p:cNvPr>
          <p:cNvSpPr/>
          <p:nvPr/>
        </p:nvSpPr>
        <p:spPr>
          <a:xfrm>
            <a:off x="5042384" y="5178520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1834E56-150D-DB4A-9214-A72CC7662BDB}"/>
              </a:ext>
            </a:extLst>
          </p:cNvPr>
          <p:cNvSpPr/>
          <p:nvPr/>
        </p:nvSpPr>
        <p:spPr>
          <a:xfrm>
            <a:off x="6330810" y="3808577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839A87D-783F-7347-BD07-096367AE7731}"/>
              </a:ext>
            </a:extLst>
          </p:cNvPr>
          <p:cNvSpPr/>
          <p:nvPr/>
        </p:nvSpPr>
        <p:spPr>
          <a:xfrm>
            <a:off x="6330810" y="5178520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9BA0A14-DE50-2C46-A7D4-D4FD91F9A178}"/>
              </a:ext>
            </a:extLst>
          </p:cNvPr>
          <p:cNvSpPr/>
          <p:nvPr/>
        </p:nvSpPr>
        <p:spPr>
          <a:xfrm>
            <a:off x="5715072" y="4493548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383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-3.7037E-6 L -0.06234 -0.34722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-17361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0256E-6 -2.22222E-6 L -0.06121 -0.41273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61" y="-20648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3.7037E-6 L -0.09727 -0.35023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72" y="-17523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2.22222E-6 L -0.09727 -0.4162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72" y="-20810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2.22222E-6 L 0.06074 -0.44699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9" y="-2236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2.22222E-6 L -0.15224 -0.35509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12" y="-17755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3.7037E-6 L -0.24888 -0.4192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52" y="-20972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2.22222E-6 L -0.1867 -0.35301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43" y="-17662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3.7037E-6 L -0.18622 -0.4169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11" y="-20856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2.22222E-6 L -0.21875 -0.31991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6" y="-1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2" grpId="0" animBg="1"/>
      <p:bldP spid="22" grpId="1" animBg="1"/>
      <p:bldP spid="22" grpId="2" animBg="1"/>
      <p:bldP spid="22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1" grpId="0" animBg="1"/>
      <p:bldP spid="21" grpId="1" animBg="1"/>
      <p:bldP spid="21" grpId="2" animBg="1"/>
      <p:bldP spid="21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7" grpId="0" animBg="1"/>
      <p:bldP spid="27" grpId="1" animBg="1"/>
      <p:bldP spid="27" grpId="2" animBg="1"/>
      <p:bldP spid="27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A866348D-2093-664B-8E58-740D38B77E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7404" y="2519770"/>
            <a:ext cx="886333" cy="64642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ED53244-C9D7-B244-AD82-00EC0B213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099" y="1879478"/>
            <a:ext cx="6422719" cy="45927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699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49 -0.00069 L 0.254 0.007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68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16 0.00602 L 0.2516 0.1597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16 0.15972 L 0.41426 0.155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41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1426 0.15509 L 0.41586 0.0284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-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1586 0.02847 L 0.5649 0.0472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52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49 0.04722 L 0.57596 0.3847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5" y="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596 0.38472 L 0.48846 0.3287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-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846 0.32871 L 0.37147 0.3270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7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147 0.32709 L 0.33606 0.3699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605 0.3699 L 0.14663 0.3699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39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663 0.36991 L 0.09359 0.5032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4" y="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DFEE7E50-90AF-C048-86B4-620CCA71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450" y="2305950"/>
            <a:ext cx="5827794" cy="41751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607079A-0387-C846-8631-7CF1C406D8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1002" y="2851851"/>
            <a:ext cx="886333" cy="6464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948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49 -0.00069 L 0.35321 0.0037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3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321 0.00764 L 0.36154 0.1733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154 0.16945 L 0.12516 0.1673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27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221 0.16528 L 0.36154 0.1694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0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298 0.16736 L 0.31411 0.347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2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539 0.34098 L 0.13494 0.3409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927 0.34098 L 0.12805 0.4583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1" y="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2.3|1.6|3.1|13.5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1.6|0.5|9.2|3.6|4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5.2|5|5.1|5.6|4.5|3.5|8.6|3.6|3.8|3.2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7.5|5.5|3.9|10.3|4.8|11.1|5.6|5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2204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213</cp:revision>
  <dcterms:created xsi:type="dcterms:W3CDTF">2020-12-14T12:06:57Z</dcterms:created>
  <dcterms:modified xsi:type="dcterms:W3CDTF">2021-07-08T09:17:14Z</dcterms:modified>
</cp:coreProperties>
</file>