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12" r:id="rId2"/>
    <p:sldId id="313" r:id="rId3"/>
    <p:sldId id="290" r:id="rId4"/>
    <p:sldId id="305" r:id="rId5"/>
    <p:sldId id="306" r:id="rId6"/>
    <p:sldId id="307" r:id="rId7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5637" userDrawn="1">
          <p15:clr>
            <a:srgbClr val="A4A3A4"/>
          </p15:clr>
        </p15:guide>
        <p15:guide id="3" orient="horz" pos="2750" userDrawn="1">
          <p15:clr>
            <a:srgbClr val="A4A3A4"/>
          </p15:clr>
        </p15:guide>
        <p15:guide id="4" orient="horz" pos="336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3864"/>
    <a:srgbClr val="1F3864"/>
    <a:srgbClr val="AB7942"/>
    <a:srgbClr val="FFD579"/>
    <a:srgbClr val="76D6FF"/>
    <a:srgbClr val="7A81FF"/>
    <a:srgbClr val="FF2913"/>
    <a:srgbClr val="FF8AD8"/>
    <a:srgbClr val="D883FF"/>
    <a:srgbClr val="FF7E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9686" autoAdjust="0"/>
    <p:restoredTop sz="94660"/>
  </p:normalViewPr>
  <p:slideViewPr>
    <p:cSldViewPr snapToGrid="0">
      <p:cViewPr varScale="1">
        <p:scale>
          <a:sx n="40" d="100"/>
          <a:sy n="40" d="100"/>
        </p:scale>
        <p:origin x="724" y="60"/>
      </p:cViewPr>
      <p:guideLst>
        <p:guide pos="5637"/>
        <p:guide orient="horz" pos="2750"/>
        <p:guide orient="horz" pos="336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BC20424-E167-6343-B337-A66E41E8286A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40200" y="-153375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8.png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8.png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6.jp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0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19.png"/><Relationship Id="rId5" Type="http://schemas.openxmlformats.org/officeDocument/2006/relationships/image" Target="../media/image9.png"/><Relationship Id="rId4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0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6" Type="http://schemas.openxmlformats.org/officeDocument/2006/relationships/image" Target="../media/image19.png"/><Relationship Id="rId5" Type="http://schemas.openxmlformats.org/officeDocument/2006/relationships/image" Target="../media/image9.png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EA9FE9FB-BA8C-0343-B078-81630E663E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3417" y="3429000"/>
            <a:ext cx="866075" cy="1518064"/>
          </a:xfrm>
          <a:prstGeom prst="rect">
            <a:avLst/>
          </a:prstGeom>
        </p:spPr>
      </p:pic>
      <p:pic>
        <p:nvPicPr>
          <p:cNvPr id="27" name="Picture 26" descr="A picture containing text&#10;&#10;Description automatically generated">
            <a:extLst>
              <a:ext uri="{FF2B5EF4-FFF2-40B4-BE49-F238E27FC236}">
                <a16:creationId xmlns:a16="http://schemas.microsoft.com/office/drawing/2014/main" id="{AA02D121-F537-CB49-B995-7B009FC9F8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8521" y="3455100"/>
            <a:ext cx="866075" cy="1518064"/>
          </a:xfrm>
          <a:prstGeom prst="rect">
            <a:avLst/>
          </a:prstGeom>
        </p:spPr>
      </p:pic>
      <p:pic>
        <p:nvPicPr>
          <p:cNvPr id="28" name="Picture 27" descr="A picture containing text&#10;&#10;Description automatically generated">
            <a:extLst>
              <a:ext uri="{FF2B5EF4-FFF2-40B4-BE49-F238E27FC236}">
                <a16:creationId xmlns:a16="http://schemas.microsoft.com/office/drawing/2014/main" id="{41886AFE-75BB-3D4F-AC71-FAE5B4E815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625" y="3455100"/>
            <a:ext cx="866075" cy="1518064"/>
          </a:xfrm>
          <a:prstGeom prst="rect">
            <a:avLst/>
          </a:prstGeom>
        </p:spPr>
      </p:pic>
      <p:pic>
        <p:nvPicPr>
          <p:cNvPr id="29" name="Picture 28" descr="A picture containing text&#10;&#10;Description automatically generated">
            <a:extLst>
              <a:ext uri="{FF2B5EF4-FFF2-40B4-BE49-F238E27FC236}">
                <a16:creationId xmlns:a16="http://schemas.microsoft.com/office/drawing/2014/main" id="{925BE80F-86F2-9D44-9199-7B75E51C44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5142" y="3455100"/>
            <a:ext cx="866075" cy="1518064"/>
          </a:xfrm>
          <a:prstGeom prst="rect">
            <a:avLst/>
          </a:prstGeom>
        </p:spPr>
      </p:pic>
      <p:pic>
        <p:nvPicPr>
          <p:cNvPr id="30" name="Picture 29" descr="A picture containing text&#10;&#10;Description automatically generated">
            <a:extLst>
              <a:ext uri="{FF2B5EF4-FFF2-40B4-BE49-F238E27FC236}">
                <a16:creationId xmlns:a16="http://schemas.microsoft.com/office/drawing/2014/main" id="{DA88E86F-539E-DA4D-B164-1E6D9D5163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9356" y="4774770"/>
            <a:ext cx="866075" cy="1518064"/>
          </a:xfrm>
          <a:prstGeom prst="rect">
            <a:avLst/>
          </a:prstGeom>
        </p:spPr>
      </p:pic>
      <p:pic>
        <p:nvPicPr>
          <p:cNvPr id="37" name="Picture 36" descr="A picture containing text&#10;&#10;Description automatically generated">
            <a:extLst>
              <a:ext uri="{FF2B5EF4-FFF2-40B4-BE49-F238E27FC236}">
                <a16:creationId xmlns:a16="http://schemas.microsoft.com/office/drawing/2014/main" id="{5FAD4227-6E53-2D46-8F3C-8AFF35A0BF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4460" y="4800870"/>
            <a:ext cx="866075" cy="1518064"/>
          </a:xfrm>
          <a:prstGeom prst="rect">
            <a:avLst/>
          </a:prstGeom>
        </p:spPr>
      </p:pic>
      <p:pic>
        <p:nvPicPr>
          <p:cNvPr id="38" name="Picture 37" descr="A picture containing text&#10;&#10;Description automatically generated">
            <a:extLst>
              <a:ext uri="{FF2B5EF4-FFF2-40B4-BE49-F238E27FC236}">
                <a16:creationId xmlns:a16="http://schemas.microsoft.com/office/drawing/2014/main" id="{405CDE75-EE33-834D-AF9E-4CECAAD3E0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9564" y="4800870"/>
            <a:ext cx="866075" cy="151806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8ED9499-989F-BF44-B12C-C34C7E92B3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2194" y="871887"/>
            <a:ext cx="4241800" cy="7747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EDC88D8-C41C-3649-85E3-062A850CEA5B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0"/>
          </a:blip>
          <a:stretch>
            <a:fillRect/>
          </a:stretch>
        </p:blipFill>
        <p:spPr>
          <a:xfrm>
            <a:off x="503266" y="995871"/>
            <a:ext cx="406400" cy="406400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D2C0748C-E13A-F743-A8EF-4D13AA90ABA3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0"/>
          </a:blip>
          <a:stretch>
            <a:fillRect/>
          </a:stretch>
        </p:blipFill>
        <p:spPr>
          <a:xfrm>
            <a:off x="1121079" y="995871"/>
            <a:ext cx="406400" cy="406400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B679614F-E993-F943-8619-7E672AA19B3C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0"/>
          </a:blip>
          <a:stretch>
            <a:fillRect/>
          </a:stretch>
        </p:blipFill>
        <p:spPr>
          <a:xfrm>
            <a:off x="1721906" y="980373"/>
            <a:ext cx="406400" cy="406400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A9A2D1F7-09F0-5543-928E-BF6CC4D51704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0"/>
          </a:blip>
          <a:stretch>
            <a:fillRect/>
          </a:stretch>
        </p:blipFill>
        <p:spPr>
          <a:xfrm>
            <a:off x="2309894" y="995871"/>
            <a:ext cx="406400" cy="406400"/>
          </a:xfrm>
          <a:prstGeom prst="rect">
            <a:avLst/>
          </a:prstGeom>
        </p:spPr>
      </p:pic>
      <p:pic>
        <p:nvPicPr>
          <p:cNvPr id="2" name="Picture 1" descr="A cartoon of a rabbit&#10;&#10;Description automatically generated with low confidence">
            <a:extLst>
              <a:ext uri="{FF2B5EF4-FFF2-40B4-BE49-F238E27FC236}">
                <a16:creationId xmlns:a16="http://schemas.microsoft.com/office/drawing/2014/main" id="{881BC96E-6556-4647-934C-DADD4E21B64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30" y="3942390"/>
            <a:ext cx="2837683" cy="281257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14327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0.16314 -0.29745 L 0.31089 -0.08241 L 0.40881 -0.29167 L 0.52387 -0.05579 L 0.72692 -0.27917 C 0.7766 -0.24514 0.9915 -0.14074 1.04118 -0.10648 " pathEditMode="relative" rAng="0" ptsTypes="AAAAAAA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051" y="-14884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1" presetClass="exit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EA9FE9FB-BA8C-0343-B078-81630E663E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3417" y="3429000"/>
            <a:ext cx="866075" cy="1518064"/>
          </a:xfrm>
          <a:prstGeom prst="rect">
            <a:avLst/>
          </a:prstGeom>
        </p:spPr>
      </p:pic>
      <p:pic>
        <p:nvPicPr>
          <p:cNvPr id="27" name="Picture 26" descr="A picture containing text&#10;&#10;Description automatically generated">
            <a:extLst>
              <a:ext uri="{FF2B5EF4-FFF2-40B4-BE49-F238E27FC236}">
                <a16:creationId xmlns:a16="http://schemas.microsoft.com/office/drawing/2014/main" id="{AA02D121-F537-CB49-B995-7B009FC9F8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8521" y="3455100"/>
            <a:ext cx="866075" cy="1518064"/>
          </a:xfrm>
          <a:prstGeom prst="rect">
            <a:avLst/>
          </a:prstGeom>
        </p:spPr>
      </p:pic>
      <p:pic>
        <p:nvPicPr>
          <p:cNvPr id="28" name="Picture 27" descr="A picture containing text&#10;&#10;Description automatically generated">
            <a:extLst>
              <a:ext uri="{FF2B5EF4-FFF2-40B4-BE49-F238E27FC236}">
                <a16:creationId xmlns:a16="http://schemas.microsoft.com/office/drawing/2014/main" id="{41886AFE-75BB-3D4F-AC71-FAE5B4E815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625" y="3455100"/>
            <a:ext cx="866075" cy="1518064"/>
          </a:xfrm>
          <a:prstGeom prst="rect">
            <a:avLst/>
          </a:prstGeom>
        </p:spPr>
      </p:pic>
      <p:pic>
        <p:nvPicPr>
          <p:cNvPr id="29" name="Picture 28" descr="A picture containing text&#10;&#10;Description automatically generated">
            <a:extLst>
              <a:ext uri="{FF2B5EF4-FFF2-40B4-BE49-F238E27FC236}">
                <a16:creationId xmlns:a16="http://schemas.microsoft.com/office/drawing/2014/main" id="{925BE80F-86F2-9D44-9199-7B75E51C44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5142" y="3455100"/>
            <a:ext cx="866075" cy="1518064"/>
          </a:xfrm>
          <a:prstGeom prst="rect">
            <a:avLst/>
          </a:prstGeom>
        </p:spPr>
      </p:pic>
      <p:pic>
        <p:nvPicPr>
          <p:cNvPr id="30" name="Picture 29" descr="A picture containing text&#10;&#10;Description automatically generated">
            <a:extLst>
              <a:ext uri="{FF2B5EF4-FFF2-40B4-BE49-F238E27FC236}">
                <a16:creationId xmlns:a16="http://schemas.microsoft.com/office/drawing/2014/main" id="{DA88E86F-539E-DA4D-B164-1E6D9D5163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9356" y="4774770"/>
            <a:ext cx="866075" cy="1518064"/>
          </a:xfrm>
          <a:prstGeom prst="rect">
            <a:avLst/>
          </a:prstGeom>
        </p:spPr>
      </p:pic>
      <p:pic>
        <p:nvPicPr>
          <p:cNvPr id="37" name="Picture 36" descr="A picture containing text&#10;&#10;Description automatically generated">
            <a:extLst>
              <a:ext uri="{FF2B5EF4-FFF2-40B4-BE49-F238E27FC236}">
                <a16:creationId xmlns:a16="http://schemas.microsoft.com/office/drawing/2014/main" id="{5FAD4227-6E53-2D46-8F3C-8AFF35A0BF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4460" y="4800870"/>
            <a:ext cx="866075" cy="1518064"/>
          </a:xfrm>
          <a:prstGeom prst="rect">
            <a:avLst/>
          </a:prstGeom>
        </p:spPr>
      </p:pic>
      <p:pic>
        <p:nvPicPr>
          <p:cNvPr id="38" name="Picture 37" descr="A picture containing text&#10;&#10;Description automatically generated">
            <a:extLst>
              <a:ext uri="{FF2B5EF4-FFF2-40B4-BE49-F238E27FC236}">
                <a16:creationId xmlns:a16="http://schemas.microsoft.com/office/drawing/2014/main" id="{405CDE75-EE33-834D-AF9E-4CECAAD3E0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9564" y="4800870"/>
            <a:ext cx="866075" cy="151806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8ED9499-989F-BF44-B12C-C34C7E92B3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2194" y="871887"/>
            <a:ext cx="4241800" cy="7747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EDC88D8-C41C-3649-85E3-062A850CEA5B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0"/>
          </a:blip>
          <a:stretch>
            <a:fillRect/>
          </a:stretch>
        </p:blipFill>
        <p:spPr>
          <a:xfrm>
            <a:off x="503266" y="995871"/>
            <a:ext cx="406400" cy="406400"/>
          </a:xfrm>
          <a:prstGeom prst="rect">
            <a:avLst/>
          </a:prstGeom>
        </p:spPr>
      </p:pic>
      <p:pic>
        <p:nvPicPr>
          <p:cNvPr id="2" name="Picture 1" descr="A cartoon of a rabbit&#10;&#10;Description automatically generated with low confidence">
            <a:extLst>
              <a:ext uri="{FF2B5EF4-FFF2-40B4-BE49-F238E27FC236}">
                <a16:creationId xmlns:a16="http://schemas.microsoft.com/office/drawing/2014/main" id="{881BC96E-6556-4647-934C-DADD4E21B64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30" y="3942390"/>
            <a:ext cx="2837683" cy="281257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55424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0.16314 -0.29745 L 0.31089 -0.08241 L 0.40881 -0.29167 L 0.52387 -0.05579 L 0.72692 -0.27917 C 0.7766 -0.24514 0.9915 -0.14074 1.04118 -0.10648 " pathEditMode="relative" rAng="0" ptsTypes="AAAAAAA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051" y="-14884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1" presetClass="exit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Icon&#10;&#10;Description automatically generated with medium confidence">
            <a:extLst>
              <a:ext uri="{FF2B5EF4-FFF2-40B4-BE49-F238E27FC236}">
                <a16:creationId xmlns:a16="http://schemas.microsoft.com/office/drawing/2014/main" id="{DE1DE3A1-FEDB-BF42-A1FD-F8B2BCF990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881992" y="5063242"/>
            <a:ext cx="1600200" cy="1689100"/>
          </a:xfrm>
          <a:prstGeom prst="rect">
            <a:avLst/>
          </a:prstGeom>
        </p:spPr>
      </p:pic>
      <p:pic>
        <p:nvPicPr>
          <p:cNvPr id="18" name="Picture 17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DD00C431-9E42-494E-A3BB-82A66666B01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806" y="562484"/>
            <a:ext cx="1339095" cy="124674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EBE01ACB-4D53-1A4F-A286-A415D9DBB0A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654890" y="1933430"/>
            <a:ext cx="960925" cy="132724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0D15BF11-D6EF-BF4F-A1EC-8A26E430706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45966" y="713579"/>
            <a:ext cx="1040357" cy="102330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FE84E315-F78E-0249-A4D3-F442BA22D82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45965" y="2014818"/>
            <a:ext cx="1040357" cy="102330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059D9DE9-A546-E94A-B0B2-1C20EFCED1C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33427" y="3301185"/>
            <a:ext cx="2311468" cy="2273576"/>
          </a:xfrm>
          <a:prstGeom prst="rect">
            <a:avLst/>
          </a:prstGeom>
        </p:spPr>
      </p:pic>
      <p:pic>
        <p:nvPicPr>
          <p:cNvPr id="26" name="Picture 25" descr="Icon&#10;&#10;Description automatically generated with medium confidence">
            <a:extLst>
              <a:ext uri="{FF2B5EF4-FFF2-40B4-BE49-F238E27FC236}">
                <a16:creationId xmlns:a16="http://schemas.microsoft.com/office/drawing/2014/main" id="{2C24134D-8D2B-2745-9C13-1978275DA19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25190" y="3336637"/>
            <a:ext cx="974831" cy="1028988"/>
          </a:xfrm>
          <a:prstGeom prst="rect">
            <a:avLst/>
          </a:prstGeom>
        </p:spPr>
      </p:pic>
      <p:pic>
        <p:nvPicPr>
          <p:cNvPr id="28" name="Picture 27" descr="Icon&#10;&#10;Description automatically generated">
            <a:extLst>
              <a:ext uri="{FF2B5EF4-FFF2-40B4-BE49-F238E27FC236}">
                <a16:creationId xmlns:a16="http://schemas.microsoft.com/office/drawing/2014/main" id="{20792AA9-DA80-074D-9FA5-BFD06344460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5966" y="3386652"/>
            <a:ext cx="1074684" cy="105132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9E3AA42-0644-C946-9C66-849F3F2E89F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20650" y="3955950"/>
            <a:ext cx="2049161" cy="2830334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2465BD70-CDF5-48A1-832C-708E2FD225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604208" y="4887058"/>
            <a:ext cx="1368234" cy="136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87431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8205E-6 2.96296E-6 L 0.36298 2.96296E-6 C 0.52532 2.96296E-6 0.72612 -0.1588 0.72612 -0.28773 L 0.72612 -0.57547 " pathEditMode="relative" rAng="0" ptsTypes="AAAA"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298" y="-2877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61538E-6 -2.59259E-6 L -0.31283 -0.00115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41" y="-69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4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6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8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icon&#10;&#10;Description automatically generated">
            <a:extLst>
              <a:ext uri="{FF2B5EF4-FFF2-40B4-BE49-F238E27FC236}">
                <a16:creationId xmlns:a16="http://schemas.microsoft.com/office/drawing/2014/main" id="{6664B0DC-0DB4-4C45-B4BC-E5FE943B977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318" y="5110274"/>
            <a:ext cx="2095891" cy="1835874"/>
          </a:xfrm>
          <a:prstGeom prst="rect">
            <a:avLst/>
          </a:prstGeom>
        </p:spPr>
      </p:pic>
      <p:pic>
        <p:nvPicPr>
          <p:cNvPr id="5" name="Picture 4" descr="A picture containing shape&#10;&#10;Description automatically generated">
            <a:extLst>
              <a:ext uri="{FF2B5EF4-FFF2-40B4-BE49-F238E27FC236}">
                <a16:creationId xmlns:a16="http://schemas.microsoft.com/office/drawing/2014/main" id="{E6AAD416-B807-DE47-B526-826C0419041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836209" y="5081495"/>
            <a:ext cx="2476500" cy="1727200"/>
          </a:xfrm>
          <a:prstGeom prst="rect">
            <a:avLst/>
          </a:prstGeom>
        </p:spPr>
      </p:pic>
      <p:pic>
        <p:nvPicPr>
          <p:cNvPr id="7" name="Picture 6" descr="A picture containing icon&#10;&#10;Description automatically generated">
            <a:extLst>
              <a:ext uri="{FF2B5EF4-FFF2-40B4-BE49-F238E27FC236}">
                <a16:creationId xmlns:a16="http://schemas.microsoft.com/office/drawing/2014/main" id="{92B9BDC5-A84E-7B4D-8488-733A162B94C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145" y="729525"/>
            <a:ext cx="1392161" cy="1219449"/>
          </a:xfrm>
          <a:prstGeom prst="rect">
            <a:avLst/>
          </a:prstGeom>
        </p:spPr>
      </p:pic>
      <p:pic>
        <p:nvPicPr>
          <p:cNvPr id="8" name="Picture 7" descr="A picture containing shape&#10;&#10;Description automatically generated">
            <a:extLst>
              <a:ext uri="{FF2B5EF4-FFF2-40B4-BE49-F238E27FC236}">
                <a16:creationId xmlns:a16="http://schemas.microsoft.com/office/drawing/2014/main" id="{6FA27999-7851-0C48-8806-FBD232E513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30769" y="1977753"/>
            <a:ext cx="1523177" cy="1062318"/>
          </a:xfrm>
          <a:prstGeom prst="rect">
            <a:avLst/>
          </a:prstGeom>
        </p:spPr>
      </p:pic>
      <p:pic>
        <p:nvPicPr>
          <p:cNvPr id="9" name="Picture 8" descr="A picture containing text, sign&#10;&#10;Description automatically generated">
            <a:extLst>
              <a:ext uri="{FF2B5EF4-FFF2-40B4-BE49-F238E27FC236}">
                <a16:creationId xmlns:a16="http://schemas.microsoft.com/office/drawing/2014/main" id="{A914A848-8679-724F-A3A7-EEF29D72E5A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5464" y="1898175"/>
            <a:ext cx="1301003" cy="1279675"/>
          </a:xfrm>
          <a:prstGeom prst="rect">
            <a:avLst/>
          </a:prstGeom>
        </p:spPr>
      </p:pic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id="{5B15FDAD-00C2-AE49-882C-3FA7A6FD71B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4306" y="656887"/>
            <a:ext cx="1301003" cy="1279675"/>
          </a:xfrm>
          <a:prstGeom prst="rect">
            <a:avLst/>
          </a:prstGeom>
        </p:spPr>
      </p:pic>
      <p:pic>
        <p:nvPicPr>
          <p:cNvPr id="13" name="Picture 12" descr="Icon&#10;&#10;Description automatically generated">
            <a:extLst>
              <a:ext uri="{FF2B5EF4-FFF2-40B4-BE49-F238E27FC236}">
                <a16:creationId xmlns:a16="http://schemas.microsoft.com/office/drawing/2014/main" id="{C639278E-E861-A447-A3CF-FF85360544B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3300" y="4858871"/>
            <a:ext cx="1765300" cy="177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4217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2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75D224EB-F01B-9343-9D80-27BDE4385C2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721" y="562483"/>
            <a:ext cx="1621126" cy="150932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E51F34F-BFE6-2D43-BE34-C34E8077AF6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5062" y="634200"/>
            <a:ext cx="1163308" cy="1606780"/>
          </a:xfrm>
          <a:prstGeom prst="rect">
            <a:avLst/>
          </a:prstGeom>
        </p:spPr>
      </p:pic>
      <p:pic>
        <p:nvPicPr>
          <p:cNvPr id="4" name="Picture 3" descr="Icon&#10;&#10;Description automatically generated with medium confidence">
            <a:extLst>
              <a:ext uri="{FF2B5EF4-FFF2-40B4-BE49-F238E27FC236}">
                <a16:creationId xmlns:a16="http://schemas.microsoft.com/office/drawing/2014/main" id="{1F3BE5BA-E91F-E34F-867B-47E669454F2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740692" y="2047505"/>
            <a:ext cx="1180143" cy="1245706"/>
          </a:xfrm>
          <a:prstGeom prst="rect">
            <a:avLst/>
          </a:prstGeom>
        </p:spPr>
      </p:pic>
      <p:pic>
        <p:nvPicPr>
          <p:cNvPr id="5" name="Picture 4" descr="A picture containing icon&#10;&#10;Description automatically generated">
            <a:extLst>
              <a:ext uri="{FF2B5EF4-FFF2-40B4-BE49-F238E27FC236}">
                <a16:creationId xmlns:a16="http://schemas.microsoft.com/office/drawing/2014/main" id="{6B6D1C09-3D36-8244-9AB4-8953AFF9A71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3816" y="644975"/>
            <a:ext cx="1685368" cy="1476281"/>
          </a:xfrm>
          <a:prstGeom prst="rect">
            <a:avLst/>
          </a:prstGeom>
        </p:spPr>
      </p:pic>
      <p:pic>
        <p:nvPicPr>
          <p:cNvPr id="6" name="Picture 5" descr="A picture containing shape&#10;&#10;Description automatically generated">
            <a:extLst>
              <a:ext uri="{FF2B5EF4-FFF2-40B4-BE49-F238E27FC236}">
                <a16:creationId xmlns:a16="http://schemas.microsoft.com/office/drawing/2014/main" id="{206D1638-D67C-B34A-98A5-7C592DCE26B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2133" y="2014175"/>
            <a:ext cx="1843978" cy="128605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4CC8D86-C664-FE46-ADCF-95003CCB070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9348" y="4194175"/>
            <a:ext cx="2269671" cy="2286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89335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12821E-7 -3.7037E-7 L 0.23461 0.56736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31" y="28356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-3.7037E-7 L 0.30016 0.56898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00" y="28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647 0.54954 L 5.55112E-17 -3.7037E-7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24" y="-27477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3526 0.55324 L -5.12821E-7 -1.85185E-6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31" y="-276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75D224EB-F01B-9343-9D80-27BDE4385C2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720" y="562483"/>
            <a:ext cx="1626555" cy="151437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E51F34F-BFE6-2D43-BE34-C34E8077AF6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5062" y="656202"/>
            <a:ext cx="1167204" cy="1612161"/>
          </a:xfrm>
          <a:prstGeom prst="rect">
            <a:avLst/>
          </a:prstGeom>
        </p:spPr>
      </p:pic>
      <p:pic>
        <p:nvPicPr>
          <p:cNvPr id="4" name="Picture 3" descr="Icon&#10;&#10;Description automatically generated with medium confidence">
            <a:extLst>
              <a:ext uri="{FF2B5EF4-FFF2-40B4-BE49-F238E27FC236}">
                <a16:creationId xmlns:a16="http://schemas.microsoft.com/office/drawing/2014/main" id="{1F3BE5BA-E91F-E34F-867B-47E669454F2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740691" y="2047504"/>
            <a:ext cx="1184095" cy="1249878"/>
          </a:xfrm>
          <a:prstGeom prst="rect">
            <a:avLst/>
          </a:prstGeom>
        </p:spPr>
      </p:pic>
      <p:pic>
        <p:nvPicPr>
          <p:cNvPr id="5" name="Picture 4" descr="A picture containing icon&#10;&#10;Description automatically generated">
            <a:extLst>
              <a:ext uri="{FF2B5EF4-FFF2-40B4-BE49-F238E27FC236}">
                <a16:creationId xmlns:a16="http://schemas.microsoft.com/office/drawing/2014/main" id="{6B6D1C09-3D36-8244-9AB4-8953AFF9A71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3815" y="644974"/>
            <a:ext cx="1691013" cy="1481225"/>
          </a:xfrm>
          <a:prstGeom prst="rect">
            <a:avLst/>
          </a:prstGeom>
        </p:spPr>
      </p:pic>
      <p:pic>
        <p:nvPicPr>
          <p:cNvPr id="6" name="Picture 5" descr="A picture containing shape&#10;&#10;Description automatically generated">
            <a:extLst>
              <a:ext uri="{FF2B5EF4-FFF2-40B4-BE49-F238E27FC236}">
                <a16:creationId xmlns:a16="http://schemas.microsoft.com/office/drawing/2014/main" id="{206D1638-D67C-B34A-98A5-7C592DCE26B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2132" y="2014174"/>
            <a:ext cx="1850153" cy="129036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4CC8D86-C664-FE46-ADCF-95003CCB070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9348" y="4194175"/>
            <a:ext cx="2269671" cy="2286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18958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2564E-6 3.33333E-6 L 0.43093 0.6053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38" y="3025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61538E-6 -4.81481E-6 L 0.2109 0.4071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45" y="20347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-4.44444E-6 L 0.30016 0.5743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00" y="287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003 0.01482 L 0.52853 0.40463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420" y="194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|13.2|1.1|22.7|14.8|4.7|0.7|0.7|0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2.8|0.6|11.7|3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7.9|17.1|11.5|3.3|6.5|7.5|9.8|9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14.6|4.3|6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8.5|23.7|8.6|2.4|2.6|7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7.4|1.1|1.2|2.2|5.1|11|0.9|1|1.3|2.6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1995</TotalTime>
  <Words>0</Words>
  <Application>Microsoft Office PowerPoint</Application>
  <PresentationFormat>A4 Paper (210x297 mm)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Cooper</dc:creator>
  <cp:lastModifiedBy>Caroline Hodge</cp:lastModifiedBy>
  <cp:revision>187</cp:revision>
  <dcterms:created xsi:type="dcterms:W3CDTF">2020-12-14T12:06:57Z</dcterms:created>
  <dcterms:modified xsi:type="dcterms:W3CDTF">2021-06-23T20:12:51Z</dcterms:modified>
</cp:coreProperties>
</file>