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68" r:id="rId2"/>
    <p:sldId id="282" r:id="rId3"/>
    <p:sldId id="280" r:id="rId4"/>
    <p:sldId id="284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B4793"/>
    <a:srgbClr val="809A27"/>
    <a:srgbClr val="9F5ADF"/>
    <a:srgbClr val="FD7EC9"/>
    <a:srgbClr val="F8B636"/>
    <a:srgbClr val="EA6310"/>
    <a:srgbClr val="33A7C4"/>
    <a:srgbClr val="653C8E"/>
    <a:srgbClr val="700025"/>
    <a:srgbClr val="9B0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64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f</a:t>
            </a:r>
            <a:r>
              <a:rPr lang="en-GB" sz="19900" b="1" dirty="0">
                <a:solidFill>
                  <a:srgbClr val="CB4793"/>
                </a:solidFill>
              </a:rPr>
              <a:t>ou</a:t>
            </a:r>
            <a:r>
              <a:rPr lang="en-GB" sz="19900" b="1" dirty="0"/>
              <a:t>nd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2395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2395"/>
            <a:ext cx="1607640" cy="553718"/>
          </a:xfrm>
          <a:prstGeom prst="roundRect">
            <a:avLst/>
          </a:prstGeom>
          <a:solidFill>
            <a:srgbClr val="809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177" t="-19058" r="-23759" b="-8865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6897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9900" b="1" dirty="0">
                <a:solidFill>
                  <a:srgbClr val="1C1C1C"/>
                </a:solidFill>
                <a:latin typeface="Twinkl"/>
              </a:rPr>
              <a:t>pl</a:t>
            </a: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CB4793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ou</a:t>
            </a: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nd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66372" y="724058"/>
            <a:ext cx="1347512" cy="128619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809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fr</a:t>
            </a: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CB4793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ou</a:t>
            </a: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t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48875" y="706214"/>
            <a:ext cx="1005618" cy="135778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809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31496998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cl</a:t>
            </a:r>
            <a:r>
              <a:rPr lang="en-GB" sz="19900" b="1" dirty="0">
                <a:solidFill>
                  <a:srgbClr val="CB4793"/>
                </a:solidFill>
              </a:rPr>
              <a:t>ou</a:t>
            </a:r>
            <a:r>
              <a:rPr lang="en-GB" sz="19900" b="1" dirty="0"/>
              <a:t>d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2395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2395"/>
            <a:ext cx="1607640" cy="553718"/>
          </a:xfrm>
          <a:prstGeom prst="roundRect">
            <a:avLst/>
          </a:prstGeom>
          <a:solidFill>
            <a:srgbClr val="809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49" t="-41744" r="-3105" b="-10916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0768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spr</a:t>
            </a:r>
            <a:r>
              <a:rPr lang="en-GB" sz="19900" b="1" dirty="0">
                <a:solidFill>
                  <a:srgbClr val="CB4793"/>
                </a:solidFill>
              </a:rPr>
              <a:t>ou</a:t>
            </a:r>
            <a:r>
              <a:rPr lang="en-GB" sz="19900" b="1" dirty="0"/>
              <a:t>t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2395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2395"/>
            <a:ext cx="1607640" cy="553718"/>
          </a:xfrm>
          <a:prstGeom prst="roundRect">
            <a:avLst/>
          </a:prstGeom>
          <a:solidFill>
            <a:srgbClr val="809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575" t="-36524" r="-13841" b="5230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8553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h</a:t>
            </a: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CB4793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ou</a:t>
            </a: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nt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74747" y="659679"/>
            <a:ext cx="1213785" cy="159128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809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7107839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p</a:t>
            </a:r>
            <a:r>
              <a:rPr lang="en-GB" sz="19900" b="1" dirty="0">
                <a:solidFill>
                  <a:srgbClr val="CB4793"/>
                </a:solidFill>
              </a:rPr>
              <a:t>ou</a:t>
            </a:r>
            <a:r>
              <a:rPr lang="en-GB" sz="19900" b="1" dirty="0"/>
              <a:t>nd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2395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2395"/>
            <a:ext cx="1607640" cy="553718"/>
          </a:xfrm>
          <a:prstGeom prst="roundRect">
            <a:avLst/>
          </a:prstGeom>
          <a:solidFill>
            <a:srgbClr val="809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115" t="-76976" r="-15413" b="-22534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2002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61181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gl</a:t>
            </a: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CB4793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ou</a:t>
            </a:r>
            <a:r>
              <a:rPr kumimoji="0" lang="en-GB" sz="19900" b="1" i="0" u="none" strike="noStrike" kern="1200" cap="none" spc="0" normalizeH="0" baseline="0" noProof="0" dirty="0" err="1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t</a:t>
            </a:r>
            <a:endParaRPr kumimoji="0" lang="en-GB" sz="19900" b="1" i="0" u="none" strike="noStrike" kern="1200" cap="none" spc="0" normalizeH="0" baseline="0" noProof="0" dirty="0">
              <a:ln>
                <a:noFill/>
              </a:ln>
              <a:solidFill>
                <a:srgbClr val="CB4793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4366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91676" y="918295"/>
            <a:ext cx="1451176" cy="115076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809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</p:spTree>
    <p:extLst>
      <p:ext uri="{BB962C8B-B14F-4D97-AF65-F5344CB8AC3E}">
        <p14:creationId xmlns:p14="http://schemas.microsoft.com/office/powerpoint/2010/main" val="27952543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m</a:t>
            </a:r>
            <a:r>
              <a:rPr lang="en-GB" sz="19900" b="1" dirty="0">
                <a:solidFill>
                  <a:srgbClr val="CB4793"/>
                </a:solidFill>
              </a:rPr>
              <a:t>ou</a:t>
            </a:r>
            <a:r>
              <a:rPr lang="en-GB" sz="19900" b="1" dirty="0"/>
              <a:t>nt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2395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2395"/>
            <a:ext cx="1607640" cy="553718"/>
          </a:xfrm>
          <a:prstGeom prst="roundRect">
            <a:avLst/>
          </a:prstGeom>
          <a:solidFill>
            <a:srgbClr val="809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57" t="-84211" r="24347" b="-12857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0915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26650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ab</a:t>
            </a:r>
            <a:r>
              <a:rPr lang="en-GB" sz="19900" b="1" dirty="0">
                <a:solidFill>
                  <a:srgbClr val="CB4793"/>
                </a:solidFill>
              </a:rPr>
              <a:t>ou</a:t>
            </a:r>
            <a:r>
              <a:rPr lang="en-GB" sz="19900" b="1" dirty="0"/>
              <a:t>t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82395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82395"/>
            <a:ext cx="1607640" cy="553718"/>
          </a:xfrm>
          <a:prstGeom prst="roundRect">
            <a:avLst/>
          </a:prstGeom>
          <a:solidFill>
            <a:srgbClr val="809A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664" t="-127668" r="-8831" b="-27584"/>
          <a:stretch/>
        </p:blipFill>
        <p:spPr>
          <a:xfrm>
            <a:off x="6973753" y="-425"/>
            <a:ext cx="1704113" cy="26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948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624</TotalTime>
  <Words>100</Words>
  <Application>Microsoft Office PowerPoint</Application>
  <PresentationFormat>On-screen Show (4:3)</PresentationFormat>
  <Paragraphs>60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Caroline Hodge</cp:lastModifiedBy>
  <cp:revision>36</cp:revision>
  <dcterms:created xsi:type="dcterms:W3CDTF">2021-03-18T13:10:42Z</dcterms:created>
  <dcterms:modified xsi:type="dcterms:W3CDTF">2022-02-03T18:17:17Z</dcterms:modified>
</cp:coreProperties>
</file>