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5"/>
  </p:sldMasterIdLst>
  <p:notesMasterIdLst>
    <p:notesMasterId r:id="rId35"/>
  </p:notesMasterIdLst>
  <p:handoutMasterIdLst>
    <p:handoutMasterId r:id="rId36"/>
  </p:handoutMasterIdLst>
  <p:sldIdLst>
    <p:sldId id="300" r:id="rId6"/>
    <p:sldId id="355" r:id="rId7"/>
    <p:sldId id="301" r:id="rId8"/>
    <p:sldId id="330" r:id="rId9"/>
    <p:sldId id="331" r:id="rId10"/>
    <p:sldId id="332" r:id="rId11"/>
    <p:sldId id="333" r:id="rId12"/>
    <p:sldId id="334" r:id="rId13"/>
    <p:sldId id="335" r:id="rId14"/>
    <p:sldId id="336" r:id="rId15"/>
    <p:sldId id="337" r:id="rId16"/>
    <p:sldId id="338" r:id="rId17"/>
    <p:sldId id="339" r:id="rId18"/>
    <p:sldId id="340" r:id="rId19"/>
    <p:sldId id="341" r:id="rId20"/>
    <p:sldId id="342" r:id="rId21"/>
    <p:sldId id="343" r:id="rId22"/>
    <p:sldId id="344" r:id="rId23"/>
    <p:sldId id="345" r:id="rId24"/>
    <p:sldId id="346" r:id="rId25"/>
    <p:sldId id="347" r:id="rId26"/>
    <p:sldId id="348" r:id="rId27"/>
    <p:sldId id="302" r:id="rId28"/>
    <p:sldId id="303" r:id="rId29"/>
    <p:sldId id="349" r:id="rId30"/>
    <p:sldId id="350" r:id="rId31"/>
    <p:sldId id="351" r:id="rId32"/>
    <p:sldId id="352" r:id="rId33"/>
    <p:sldId id="329" r:id="rId34"/>
  </p:sldIdLst>
  <p:sldSz cx="9144000" cy="6858000" type="screen4x3"/>
  <p:notesSz cx="6858000" cy="9144000"/>
  <p:defaultTextStyle>
    <a:defPPr>
      <a:defRPr lang="en-US"/>
    </a:defPPr>
    <a:lvl1pPr algn="ctr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ctr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ctr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ctr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ctr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058ECB"/>
    <a:srgbClr val="0592D1"/>
    <a:srgbClr val="047AAE"/>
    <a:srgbClr val="861861"/>
    <a:srgbClr val="FC0018"/>
    <a:srgbClr val="FF6309"/>
    <a:srgbClr val="5C5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725" autoAdjust="0"/>
    <p:restoredTop sz="94366" autoAdjust="0"/>
  </p:normalViewPr>
  <p:slideViewPr>
    <p:cSldViewPr snapToGrid="0">
      <p:cViewPr>
        <p:scale>
          <a:sx n="75" d="100"/>
          <a:sy n="75" d="100"/>
        </p:scale>
        <p:origin x="-1224" y="-324"/>
      </p:cViewPr>
      <p:guideLst>
        <p:guide orient="horz" pos="2798"/>
        <p:guide orient="horz" pos="1842"/>
        <p:guide orient="horz" pos="2916"/>
        <p:guide orient="horz" pos="1937"/>
        <p:guide orient="horz" pos="966"/>
        <p:guide orient="horz" pos="3792"/>
        <p:guide orient="horz" pos="870"/>
        <p:guide orient="horz" pos="3984"/>
        <p:guide pos="1567"/>
        <p:guide pos="5350"/>
        <p:guide pos="404"/>
        <p:guide pos="2830"/>
        <p:guide pos="2930"/>
        <p:guide pos="4094"/>
        <p:guide pos="4187"/>
        <p:guide pos="166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121" d="100"/>
          <a:sy n="121" d="100"/>
        </p:scale>
        <p:origin x="-2808" y="-11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530225" y="280988"/>
            <a:ext cx="24415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l">
              <a:defRPr sz="1000">
                <a:latin typeface="Verdana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249238"/>
            <a:ext cx="2413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latin typeface="Verdana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542925" y="8686800"/>
            <a:ext cx="49164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l">
              <a:defRPr sz="10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551488" y="8686800"/>
            <a:ext cx="7572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latin typeface="Verdana" charset="0"/>
              </a:defRPr>
            </a:lvl1pPr>
          </a:lstStyle>
          <a:p>
            <a:pPr>
              <a:defRPr/>
            </a:pPr>
            <a:fld id="{F60C5F96-EFA2-406E-8287-7955B3FF54FE}" type="slidenum">
              <a:rPr lang="en-US"/>
              <a:pPr>
                <a:defRPr/>
              </a:pPr>
              <a:t>‹#›</a:t>
            </a:fld>
            <a:endParaRPr lang="en-US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287347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914400" y="152400"/>
            <a:ext cx="3276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Verdana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267200" y="152400"/>
            <a:ext cx="1752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latin typeface="Verdana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27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44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3789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914400" y="8686800"/>
            <a:ext cx="4191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l">
              <a:defRPr sz="1000">
                <a:latin typeface="Verdana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789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334000" y="8686800"/>
            <a:ext cx="609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latin typeface="Verdana" charset="0"/>
              </a:defRPr>
            </a:lvl1pPr>
          </a:lstStyle>
          <a:p>
            <a:pPr>
              <a:defRPr/>
            </a:pPr>
            <a:fld id="{266E0801-1492-4E9F-B37B-B682D9F6E249}" type="slidenum">
              <a:rPr lang="en-US"/>
              <a:pPr>
                <a:defRPr/>
              </a:pPr>
              <a:t>‹#›</a:t>
            </a:fld>
            <a:endParaRPr lang="en-US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689439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erdana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erdana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erdana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erdana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erdana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5"/>
          <p:cNvSpPr txBox="1">
            <a:spLocks noChangeArrowheads="1"/>
          </p:cNvSpPr>
          <p:nvPr userDrawn="1"/>
        </p:nvSpPr>
        <p:spPr bwMode="auto">
          <a:xfrm>
            <a:off x="546100" y="6311900"/>
            <a:ext cx="34925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algn="l">
              <a:spcBef>
                <a:spcPct val="50000"/>
              </a:spcBef>
              <a:defRPr/>
            </a:pPr>
            <a:endParaRPr lang="en-US">
              <a:latin typeface="Arial" charset="0"/>
            </a:endParaRPr>
          </a:p>
        </p:txBody>
      </p:sp>
      <p:sp>
        <p:nvSpPr>
          <p:cNvPr id="5" name="Text Box 16"/>
          <p:cNvSpPr txBox="1">
            <a:spLocks noChangeArrowheads="1"/>
          </p:cNvSpPr>
          <p:nvPr userDrawn="1"/>
        </p:nvSpPr>
        <p:spPr bwMode="auto">
          <a:xfrm>
            <a:off x="6210300" y="411163"/>
            <a:ext cx="2282825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en-US" sz="1600">
                <a:solidFill>
                  <a:schemeClr val="bg1"/>
                </a:solidFill>
                <a:latin typeface="Verdana" charset="0"/>
              </a:rPr>
              <a:t>www.cafod.org.uk</a:t>
            </a:r>
          </a:p>
        </p:txBody>
      </p:sp>
      <p:sp>
        <p:nvSpPr>
          <p:cNvPr id="6" name="Text Box 30"/>
          <p:cNvSpPr txBox="1">
            <a:spLocks noChangeArrowheads="1"/>
          </p:cNvSpPr>
          <p:nvPr userDrawn="1"/>
        </p:nvSpPr>
        <p:spPr bwMode="auto">
          <a:xfrm>
            <a:off x="844550" y="6289675"/>
            <a:ext cx="420528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en-US" sz="2000">
                <a:solidFill>
                  <a:srgbClr val="003E4E"/>
                </a:solidFill>
                <a:latin typeface="Verdana" charset="0"/>
              </a:rPr>
              <a:t>www.cafod.org.uk</a:t>
            </a:r>
            <a:endParaRPr lang="en-US" sz="2000">
              <a:solidFill>
                <a:srgbClr val="003E4E"/>
              </a:solidFill>
              <a:latin typeface="Trebuchet MS" charset="0"/>
            </a:endParaRPr>
          </a:p>
        </p:txBody>
      </p:sp>
      <p:pic>
        <p:nvPicPr>
          <p:cNvPr id="7" name="Picture 31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03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644775" y="2432050"/>
            <a:ext cx="5848350" cy="2030413"/>
          </a:xfrm>
        </p:spPr>
        <p:txBody>
          <a:bodyPr anchor="t"/>
          <a:lstStyle>
            <a:lvl1pPr>
              <a:defRPr sz="5000">
                <a:solidFill>
                  <a:srgbClr val="003E4E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644775" y="4630738"/>
            <a:ext cx="5848350" cy="1373187"/>
          </a:xfrm>
        </p:spPr>
        <p:txBody>
          <a:bodyPr rIns="0"/>
          <a:lstStyle>
            <a:lvl1pPr marL="0" indent="0">
              <a:spcAft>
                <a:spcPct val="0"/>
              </a:spcAft>
              <a:buFont typeface="Times" charset="0"/>
              <a:buNone/>
              <a:defRPr sz="24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41350" y="1533525"/>
            <a:ext cx="3849688" cy="4486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3438" y="1533525"/>
            <a:ext cx="3849687" cy="4486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30975" y="0"/>
            <a:ext cx="1962150" cy="6019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41350" y="0"/>
            <a:ext cx="5737225" cy="6019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41350" y="0"/>
            <a:ext cx="7851775" cy="153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41350" y="1533525"/>
            <a:ext cx="7851775" cy="448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10800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pic>
        <p:nvPicPr>
          <p:cNvPr id="1028" name="Picture 143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6321425"/>
            <a:ext cx="9144000" cy="53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33" r:id="rId2"/>
    <p:sldLayoutId id="2147483734" r:id="rId3"/>
    <p:sldLayoutId id="2147483735" r:id="rId4"/>
    <p:sldLayoutId id="2147483736" r:id="rId5"/>
    <p:sldLayoutId id="2147483737" r:id="rId6"/>
    <p:sldLayoutId id="2147483738" r:id="rId7"/>
    <p:sldLayoutId id="2147483739" r:id="rId8"/>
    <p:sldLayoutId id="2147483740" r:id="rId9"/>
    <p:sldLayoutId id="2147483741" r:id="rId10"/>
    <p:sldLayoutId id="2147483742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400">
          <a:solidFill>
            <a:srgbClr val="0070AD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400">
          <a:solidFill>
            <a:srgbClr val="0070AD"/>
          </a:solidFill>
          <a:latin typeface="Verdana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400">
          <a:solidFill>
            <a:srgbClr val="0070AD"/>
          </a:solidFill>
          <a:latin typeface="Verdana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400">
          <a:solidFill>
            <a:srgbClr val="0070AD"/>
          </a:solidFill>
          <a:latin typeface="Verdana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400">
          <a:solidFill>
            <a:srgbClr val="0070AD"/>
          </a:solidFill>
          <a:latin typeface="Verdana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400">
          <a:solidFill>
            <a:srgbClr val="0070AD"/>
          </a:solidFill>
          <a:latin typeface="Verdana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400">
          <a:solidFill>
            <a:srgbClr val="0070AD"/>
          </a:solidFill>
          <a:latin typeface="Verdana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400">
          <a:solidFill>
            <a:srgbClr val="0070AD"/>
          </a:solidFill>
          <a:latin typeface="Verdana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400">
          <a:solidFill>
            <a:srgbClr val="0070AD"/>
          </a:solidFill>
          <a:latin typeface="Verdana" charset="0"/>
        </a:defRPr>
      </a:lvl9pPr>
    </p:titleStyle>
    <p:bodyStyle>
      <a:lvl1pPr marL="287338" indent="-287338" algn="l" rtl="0" eaLnBrk="0" fontAlgn="base" hangingPunct="0">
        <a:spcBef>
          <a:spcPct val="0"/>
        </a:spcBef>
        <a:spcAft>
          <a:spcPct val="50000"/>
        </a:spcAft>
        <a:buClr>
          <a:srgbClr val="AACB2A"/>
        </a:buClr>
        <a:buFont typeface="Times" charset="0"/>
        <a:buChar char="•"/>
        <a:defRPr sz="2000">
          <a:solidFill>
            <a:srgbClr val="003E4E"/>
          </a:solidFill>
          <a:latin typeface="+mn-lt"/>
          <a:ea typeface="+mn-ea"/>
          <a:cs typeface="+mn-cs"/>
        </a:defRPr>
      </a:lvl1pPr>
      <a:lvl2pPr marL="763588" indent="-285750" algn="l" rtl="0" eaLnBrk="0" fontAlgn="base" hangingPunct="0">
        <a:spcBef>
          <a:spcPct val="0"/>
        </a:spcBef>
        <a:spcAft>
          <a:spcPct val="50000"/>
        </a:spcAft>
        <a:buClr>
          <a:srgbClr val="AACB2A"/>
        </a:buClr>
        <a:buChar char="–"/>
        <a:defRPr sz="2000">
          <a:solidFill>
            <a:srgbClr val="003E4E"/>
          </a:solidFill>
          <a:latin typeface="+mn-lt"/>
        </a:defRPr>
      </a:lvl2pPr>
      <a:lvl3pPr marL="1182688" indent="-228600" algn="l" rtl="0" eaLnBrk="0" fontAlgn="base" hangingPunct="0">
        <a:spcBef>
          <a:spcPct val="0"/>
        </a:spcBef>
        <a:spcAft>
          <a:spcPct val="50000"/>
        </a:spcAft>
        <a:defRPr sz="2000">
          <a:solidFill>
            <a:srgbClr val="003E4E"/>
          </a:solidFill>
          <a:latin typeface="+mn-lt"/>
        </a:defRPr>
      </a:lvl3pPr>
      <a:lvl4pPr marL="1601788" indent="-228600" algn="l" rtl="0" eaLnBrk="0" fontAlgn="base" hangingPunct="0">
        <a:spcBef>
          <a:spcPct val="0"/>
        </a:spcBef>
        <a:spcAft>
          <a:spcPct val="50000"/>
        </a:spcAft>
        <a:defRPr sz="2000">
          <a:solidFill>
            <a:srgbClr val="003E4E"/>
          </a:solidFill>
          <a:latin typeface="+mn-lt"/>
        </a:defRPr>
      </a:lvl4pPr>
      <a:lvl5pPr marL="2020888" indent="-228600" algn="l" rtl="0" eaLnBrk="0" fontAlgn="base" hangingPunct="0">
        <a:spcBef>
          <a:spcPct val="0"/>
        </a:spcBef>
        <a:spcAft>
          <a:spcPct val="50000"/>
        </a:spcAft>
        <a:defRPr sz="2000">
          <a:solidFill>
            <a:srgbClr val="003E4E"/>
          </a:solidFill>
          <a:latin typeface="+mn-lt"/>
        </a:defRPr>
      </a:lvl5pPr>
      <a:lvl6pPr marL="2478088" indent="-228600" algn="l" rtl="0" fontAlgn="base">
        <a:spcBef>
          <a:spcPct val="0"/>
        </a:spcBef>
        <a:spcAft>
          <a:spcPct val="50000"/>
        </a:spcAft>
        <a:defRPr sz="2000">
          <a:solidFill>
            <a:srgbClr val="003E4E"/>
          </a:solidFill>
          <a:latin typeface="+mn-lt"/>
        </a:defRPr>
      </a:lvl6pPr>
      <a:lvl7pPr marL="2935288" indent="-228600" algn="l" rtl="0" fontAlgn="base">
        <a:spcBef>
          <a:spcPct val="0"/>
        </a:spcBef>
        <a:spcAft>
          <a:spcPct val="50000"/>
        </a:spcAft>
        <a:defRPr sz="2000">
          <a:solidFill>
            <a:srgbClr val="003E4E"/>
          </a:solidFill>
          <a:latin typeface="+mn-lt"/>
        </a:defRPr>
      </a:lvl7pPr>
      <a:lvl8pPr marL="3392488" indent="-228600" algn="l" rtl="0" fontAlgn="base">
        <a:spcBef>
          <a:spcPct val="0"/>
        </a:spcBef>
        <a:spcAft>
          <a:spcPct val="50000"/>
        </a:spcAft>
        <a:defRPr sz="2000">
          <a:solidFill>
            <a:srgbClr val="003E4E"/>
          </a:solidFill>
          <a:latin typeface="+mn-lt"/>
        </a:defRPr>
      </a:lvl8pPr>
      <a:lvl9pPr marL="3849688" indent="-228600" algn="l" rtl="0" fontAlgn="base">
        <a:spcBef>
          <a:spcPct val="0"/>
        </a:spcBef>
        <a:spcAft>
          <a:spcPct val="50000"/>
        </a:spcAft>
        <a:defRPr sz="2000">
          <a:solidFill>
            <a:srgbClr val="003E4E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8.xml"/><Relationship Id="rId13" Type="http://schemas.openxmlformats.org/officeDocument/2006/relationships/slide" Target="slide13.xml"/><Relationship Id="rId18" Type="http://schemas.openxmlformats.org/officeDocument/2006/relationships/slide" Target="slide18.xml"/><Relationship Id="rId26" Type="http://schemas.openxmlformats.org/officeDocument/2006/relationships/slide" Target="slide26.xml"/><Relationship Id="rId3" Type="http://schemas.openxmlformats.org/officeDocument/2006/relationships/slide" Target="slide3.xml"/><Relationship Id="rId21" Type="http://schemas.openxmlformats.org/officeDocument/2006/relationships/slide" Target="slide21.xml"/><Relationship Id="rId7" Type="http://schemas.openxmlformats.org/officeDocument/2006/relationships/slide" Target="slide7.xml"/><Relationship Id="rId12" Type="http://schemas.openxmlformats.org/officeDocument/2006/relationships/slide" Target="slide12.xml"/><Relationship Id="rId17" Type="http://schemas.openxmlformats.org/officeDocument/2006/relationships/slide" Target="slide17.xml"/><Relationship Id="rId25" Type="http://schemas.openxmlformats.org/officeDocument/2006/relationships/slide" Target="slide25.xml"/><Relationship Id="rId2" Type="http://schemas.openxmlformats.org/officeDocument/2006/relationships/image" Target="../media/image4.jpeg"/><Relationship Id="rId16" Type="http://schemas.openxmlformats.org/officeDocument/2006/relationships/slide" Target="slide16.xml"/><Relationship Id="rId20" Type="http://schemas.openxmlformats.org/officeDocument/2006/relationships/slide" Target="slide20.xml"/><Relationship Id="rId1" Type="http://schemas.openxmlformats.org/officeDocument/2006/relationships/slideLayout" Target="../slideLayouts/slideLayout1.xml"/><Relationship Id="rId6" Type="http://schemas.openxmlformats.org/officeDocument/2006/relationships/slide" Target="slide6.xml"/><Relationship Id="rId11" Type="http://schemas.openxmlformats.org/officeDocument/2006/relationships/slide" Target="slide11.xml"/><Relationship Id="rId24" Type="http://schemas.openxmlformats.org/officeDocument/2006/relationships/slide" Target="slide24.xml"/><Relationship Id="rId5" Type="http://schemas.openxmlformats.org/officeDocument/2006/relationships/slide" Target="slide5.xml"/><Relationship Id="rId15" Type="http://schemas.openxmlformats.org/officeDocument/2006/relationships/slide" Target="slide15.xml"/><Relationship Id="rId23" Type="http://schemas.openxmlformats.org/officeDocument/2006/relationships/slide" Target="slide23.xml"/><Relationship Id="rId28" Type="http://schemas.openxmlformats.org/officeDocument/2006/relationships/slide" Target="slide28.xml"/><Relationship Id="rId10" Type="http://schemas.openxmlformats.org/officeDocument/2006/relationships/slide" Target="slide10.xml"/><Relationship Id="rId19" Type="http://schemas.openxmlformats.org/officeDocument/2006/relationships/slide" Target="slide19.xml"/><Relationship Id="rId4" Type="http://schemas.openxmlformats.org/officeDocument/2006/relationships/slide" Target="slide4.xml"/><Relationship Id="rId9" Type="http://schemas.openxmlformats.org/officeDocument/2006/relationships/slide" Target="slide9.xml"/><Relationship Id="rId14" Type="http://schemas.openxmlformats.org/officeDocument/2006/relationships/slide" Target="slide14.xml"/><Relationship Id="rId22" Type="http://schemas.openxmlformats.org/officeDocument/2006/relationships/slide" Target="slide22.xml"/><Relationship Id="rId27" Type="http://schemas.openxmlformats.org/officeDocument/2006/relationships/slide" Target="slide2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hyperlink" Target="http://picturemyworld.cafod.org.uk/" TargetMode="Externa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hyperlink" Target="http://picturemyworld.cafod.org.uk/" TargetMode="External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e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jpe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jpe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jpe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jpe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jpe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jpe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jpe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jpe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jpe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jpe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Global A-z.jpg"/>
          <p:cNvPicPr>
            <a:picLocks noChangeAspect="1"/>
          </p:cNvPicPr>
          <p:nvPr/>
        </p:nvPicPr>
        <p:blipFill>
          <a:blip r:embed="rId2" cstate="print"/>
          <a:srcRect t="15186"/>
          <a:stretch>
            <a:fillRect/>
          </a:stretch>
        </p:blipFill>
        <p:spPr bwMode="auto">
          <a:xfrm>
            <a:off x="0" y="1041400"/>
            <a:ext cx="9144000" cy="581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7178576" y="6441658"/>
            <a:ext cx="201622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/>
              <a:t>Nursery and Reception Our World</a:t>
            </a:r>
            <a:endParaRPr lang="en-GB" sz="11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GB" smtClean="0"/>
              <a:t>Photo Album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smtClean="0"/>
              <a:t>by auser</a:t>
            </a:r>
          </a:p>
        </p:txBody>
      </p:sp>
      <p:pic>
        <p:nvPicPr>
          <p:cNvPr id="4100" name="Picture 4" descr="alphabet_sheet_colou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33350"/>
            <a:ext cx="9144000" cy="699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0"/>
            <a:ext cx="1476375" cy="1341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4102" name="Rectangle 7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15900" y="215900"/>
            <a:ext cx="1476375" cy="1341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4103" name="Rectangle 8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1763713" y="215900"/>
            <a:ext cx="1476375" cy="1341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4104" name="Rectangle 9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3275013" y="215900"/>
            <a:ext cx="1476375" cy="1341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4105" name="Rectangle 10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4787900" y="215900"/>
            <a:ext cx="1476375" cy="1341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4106" name="Rectangle 11"/>
          <p:cNvSpPr>
            <a:spLocks noChangeArrowheads="1"/>
          </p:cNvSpPr>
          <p:nvPr/>
        </p:nvSpPr>
        <p:spPr bwMode="auto">
          <a:xfrm>
            <a:off x="0" y="-22225"/>
            <a:ext cx="1525588" cy="1384300"/>
          </a:xfrm>
          <a:prstGeom prst="rect">
            <a:avLst/>
          </a:prstGeom>
          <a:solidFill>
            <a:schemeClr val="bg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4107" name="Rectangle 13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1476375" y="0"/>
            <a:ext cx="1506538" cy="1384300"/>
          </a:xfrm>
          <a:prstGeom prst="rect">
            <a:avLst/>
          </a:prstGeom>
          <a:solidFill>
            <a:schemeClr val="bg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4108" name="Rectangle 14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3059113" y="0"/>
            <a:ext cx="1506537" cy="1384300"/>
          </a:xfrm>
          <a:prstGeom prst="rect">
            <a:avLst/>
          </a:prstGeom>
          <a:solidFill>
            <a:schemeClr val="bg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4109" name="Rectangle 15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4572000" y="0"/>
            <a:ext cx="1506538" cy="1384300"/>
          </a:xfrm>
          <a:prstGeom prst="rect">
            <a:avLst/>
          </a:prstGeom>
          <a:solidFill>
            <a:schemeClr val="bg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4110" name="Rectangle 16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6084888" y="0"/>
            <a:ext cx="1506537" cy="1384300"/>
          </a:xfrm>
          <a:prstGeom prst="rect">
            <a:avLst/>
          </a:prstGeom>
          <a:solidFill>
            <a:schemeClr val="bg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4111" name="Rectangle 17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7637463" y="0"/>
            <a:ext cx="1506537" cy="1384300"/>
          </a:xfrm>
          <a:prstGeom prst="rect">
            <a:avLst/>
          </a:prstGeom>
          <a:solidFill>
            <a:schemeClr val="bg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4112" name="Rectangle 18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0" y="1341438"/>
            <a:ext cx="1506538" cy="1384300"/>
          </a:xfrm>
          <a:prstGeom prst="rect">
            <a:avLst/>
          </a:prstGeom>
          <a:solidFill>
            <a:schemeClr val="bg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4113" name="Rectangle 19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1552575" y="1341438"/>
            <a:ext cx="1506538" cy="1384300"/>
          </a:xfrm>
          <a:prstGeom prst="rect">
            <a:avLst/>
          </a:prstGeom>
          <a:solidFill>
            <a:schemeClr val="bg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4114" name="Rectangle 20">
            <a:hlinkClick r:id="rId11" action="ppaction://hlinksldjump"/>
          </p:cNvPr>
          <p:cNvSpPr>
            <a:spLocks noChangeArrowheads="1"/>
          </p:cNvSpPr>
          <p:nvPr/>
        </p:nvSpPr>
        <p:spPr bwMode="auto">
          <a:xfrm>
            <a:off x="3025775" y="1341438"/>
            <a:ext cx="1506538" cy="1384300"/>
          </a:xfrm>
          <a:prstGeom prst="rect">
            <a:avLst/>
          </a:prstGeom>
          <a:solidFill>
            <a:schemeClr val="bg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4115" name="Rectangle 21">
            <a:hlinkClick r:id="rId12" action="ppaction://hlinksldjump"/>
          </p:cNvPr>
          <p:cNvSpPr>
            <a:spLocks noChangeArrowheads="1"/>
          </p:cNvSpPr>
          <p:nvPr/>
        </p:nvSpPr>
        <p:spPr bwMode="auto">
          <a:xfrm>
            <a:off x="4572000" y="1341438"/>
            <a:ext cx="1506538" cy="1384300"/>
          </a:xfrm>
          <a:prstGeom prst="rect">
            <a:avLst/>
          </a:prstGeom>
          <a:solidFill>
            <a:schemeClr val="bg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4116" name="Rectangle 22">
            <a:hlinkClick r:id="rId13" action="ppaction://hlinksldjump"/>
          </p:cNvPr>
          <p:cNvSpPr>
            <a:spLocks noChangeArrowheads="1"/>
          </p:cNvSpPr>
          <p:nvPr/>
        </p:nvSpPr>
        <p:spPr bwMode="auto">
          <a:xfrm>
            <a:off x="6084888" y="1341438"/>
            <a:ext cx="1506537" cy="1384300"/>
          </a:xfrm>
          <a:prstGeom prst="rect">
            <a:avLst/>
          </a:prstGeom>
          <a:solidFill>
            <a:schemeClr val="bg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4117" name="Rectangle 23">
            <a:hlinkClick r:id="rId14" action="ppaction://hlinksldjump"/>
          </p:cNvPr>
          <p:cNvSpPr>
            <a:spLocks noChangeArrowheads="1"/>
          </p:cNvSpPr>
          <p:nvPr/>
        </p:nvSpPr>
        <p:spPr bwMode="auto">
          <a:xfrm>
            <a:off x="7637463" y="1341438"/>
            <a:ext cx="1506537" cy="1384300"/>
          </a:xfrm>
          <a:prstGeom prst="rect">
            <a:avLst/>
          </a:prstGeom>
          <a:solidFill>
            <a:schemeClr val="bg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4118" name="Rectangle 24">
            <a:hlinkClick r:id="rId15" action="ppaction://hlinksldjump"/>
          </p:cNvPr>
          <p:cNvSpPr>
            <a:spLocks noChangeArrowheads="1"/>
          </p:cNvSpPr>
          <p:nvPr/>
        </p:nvSpPr>
        <p:spPr bwMode="auto">
          <a:xfrm>
            <a:off x="0" y="2708275"/>
            <a:ext cx="1506538" cy="1384300"/>
          </a:xfrm>
          <a:prstGeom prst="rect">
            <a:avLst/>
          </a:prstGeom>
          <a:solidFill>
            <a:schemeClr val="bg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4119" name="Rectangle 25">
            <a:hlinkClick r:id="rId16" action="ppaction://hlinksldjump"/>
          </p:cNvPr>
          <p:cNvSpPr>
            <a:spLocks noChangeArrowheads="1"/>
          </p:cNvSpPr>
          <p:nvPr/>
        </p:nvSpPr>
        <p:spPr bwMode="auto">
          <a:xfrm>
            <a:off x="1522413" y="2708275"/>
            <a:ext cx="1506537" cy="1384300"/>
          </a:xfrm>
          <a:prstGeom prst="rect">
            <a:avLst/>
          </a:prstGeom>
          <a:solidFill>
            <a:schemeClr val="bg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4120" name="Rectangle 26">
            <a:hlinkClick r:id="rId17" action="ppaction://hlinksldjump"/>
          </p:cNvPr>
          <p:cNvSpPr>
            <a:spLocks noChangeArrowheads="1"/>
          </p:cNvSpPr>
          <p:nvPr/>
        </p:nvSpPr>
        <p:spPr bwMode="auto">
          <a:xfrm>
            <a:off x="3059113" y="2708275"/>
            <a:ext cx="1506537" cy="1384300"/>
          </a:xfrm>
          <a:prstGeom prst="rect">
            <a:avLst/>
          </a:prstGeom>
          <a:solidFill>
            <a:schemeClr val="bg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4121" name="Rectangle 27">
            <a:hlinkClick r:id="rId18" action="ppaction://hlinksldjump"/>
          </p:cNvPr>
          <p:cNvSpPr>
            <a:spLocks noChangeArrowheads="1"/>
          </p:cNvSpPr>
          <p:nvPr/>
        </p:nvSpPr>
        <p:spPr bwMode="auto">
          <a:xfrm>
            <a:off x="4572000" y="2708275"/>
            <a:ext cx="1506538" cy="1384300"/>
          </a:xfrm>
          <a:prstGeom prst="rect">
            <a:avLst/>
          </a:prstGeom>
          <a:solidFill>
            <a:schemeClr val="bg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4122" name="Rectangle 28">
            <a:hlinkClick r:id="rId19" action="ppaction://hlinksldjump"/>
          </p:cNvPr>
          <p:cNvSpPr>
            <a:spLocks noChangeArrowheads="1"/>
          </p:cNvSpPr>
          <p:nvPr/>
        </p:nvSpPr>
        <p:spPr bwMode="auto">
          <a:xfrm>
            <a:off x="6084888" y="2708275"/>
            <a:ext cx="1506537" cy="1384300"/>
          </a:xfrm>
          <a:prstGeom prst="rect">
            <a:avLst/>
          </a:prstGeom>
          <a:solidFill>
            <a:schemeClr val="bg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4123" name="Rectangle 29">
            <a:hlinkClick r:id="rId20" action="ppaction://hlinksldjump"/>
          </p:cNvPr>
          <p:cNvSpPr>
            <a:spLocks noChangeArrowheads="1"/>
          </p:cNvSpPr>
          <p:nvPr/>
        </p:nvSpPr>
        <p:spPr bwMode="auto">
          <a:xfrm>
            <a:off x="7637463" y="2708275"/>
            <a:ext cx="1506537" cy="1384300"/>
          </a:xfrm>
          <a:prstGeom prst="rect">
            <a:avLst/>
          </a:prstGeom>
          <a:solidFill>
            <a:schemeClr val="bg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4124" name="Rectangle 30">
            <a:hlinkClick r:id="rId21" action="ppaction://hlinksldjump"/>
          </p:cNvPr>
          <p:cNvSpPr>
            <a:spLocks noChangeArrowheads="1"/>
          </p:cNvSpPr>
          <p:nvPr/>
        </p:nvSpPr>
        <p:spPr bwMode="auto">
          <a:xfrm>
            <a:off x="0" y="4076700"/>
            <a:ext cx="1506538" cy="1384300"/>
          </a:xfrm>
          <a:prstGeom prst="rect">
            <a:avLst/>
          </a:prstGeom>
          <a:solidFill>
            <a:schemeClr val="bg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4125" name="Rectangle 31">
            <a:hlinkClick r:id="rId22" action="ppaction://hlinksldjump"/>
          </p:cNvPr>
          <p:cNvSpPr>
            <a:spLocks noChangeArrowheads="1"/>
          </p:cNvSpPr>
          <p:nvPr/>
        </p:nvSpPr>
        <p:spPr bwMode="auto">
          <a:xfrm>
            <a:off x="1547813" y="4076700"/>
            <a:ext cx="1506537" cy="1384300"/>
          </a:xfrm>
          <a:prstGeom prst="rect">
            <a:avLst/>
          </a:prstGeom>
          <a:solidFill>
            <a:schemeClr val="bg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4126" name="Rectangle 32">
            <a:hlinkClick r:id="rId23" action="ppaction://hlinksldjump"/>
          </p:cNvPr>
          <p:cNvSpPr>
            <a:spLocks noChangeArrowheads="1"/>
          </p:cNvSpPr>
          <p:nvPr/>
        </p:nvSpPr>
        <p:spPr bwMode="auto">
          <a:xfrm>
            <a:off x="3059113" y="4076700"/>
            <a:ext cx="1506537" cy="1384300"/>
          </a:xfrm>
          <a:prstGeom prst="rect">
            <a:avLst/>
          </a:prstGeom>
          <a:solidFill>
            <a:schemeClr val="bg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4127" name="Rectangle 33">
            <a:hlinkClick r:id="rId24" action="ppaction://hlinksldjump"/>
          </p:cNvPr>
          <p:cNvSpPr>
            <a:spLocks noChangeArrowheads="1"/>
          </p:cNvSpPr>
          <p:nvPr/>
        </p:nvSpPr>
        <p:spPr bwMode="auto">
          <a:xfrm>
            <a:off x="4572000" y="4076700"/>
            <a:ext cx="1506538" cy="1384300"/>
          </a:xfrm>
          <a:prstGeom prst="rect">
            <a:avLst/>
          </a:prstGeom>
          <a:solidFill>
            <a:schemeClr val="bg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4128" name="Rectangle 34">
            <a:hlinkClick r:id="rId25" action="ppaction://hlinksldjump"/>
          </p:cNvPr>
          <p:cNvSpPr>
            <a:spLocks noChangeArrowheads="1"/>
          </p:cNvSpPr>
          <p:nvPr/>
        </p:nvSpPr>
        <p:spPr bwMode="auto">
          <a:xfrm>
            <a:off x="6084888" y="4076700"/>
            <a:ext cx="1506537" cy="1384300"/>
          </a:xfrm>
          <a:prstGeom prst="rect">
            <a:avLst/>
          </a:prstGeom>
          <a:solidFill>
            <a:schemeClr val="bg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4129" name="Rectangle 35">
            <a:hlinkClick r:id="rId26" action="ppaction://hlinksldjump"/>
          </p:cNvPr>
          <p:cNvSpPr>
            <a:spLocks noChangeArrowheads="1"/>
          </p:cNvSpPr>
          <p:nvPr/>
        </p:nvSpPr>
        <p:spPr bwMode="auto">
          <a:xfrm>
            <a:off x="7637463" y="4149725"/>
            <a:ext cx="1506537" cy="1384300"/>
          </a:xfrm>
          <a:prstGeom prst="rect">
            <a:avLst/>
          </a:prstGeom>
          <a:solidFill>
            <a:schemeClr val="bg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4130" name="Rectangle 36">
            <a:hlinkClick r:id="rId27" action="ppaction://hlinksldjump"/>
          </p:cNvPr>
          <p:cNvSpPr>
            <a:spLocks noChangeArrowheads="1"/>
          </p:cNvSpPr>
          <p:nvPr/>
        </p:nvSpPr>
        <p:spPr bwMode="auto">
          <a:xfrm>
            <a:off x="0" y="5473700"/>
            <a:ext cx="1506538" cy="1384300"/>
          </a:xfrm>
          <a:prstGeom prst="rect">
            <a:avLst/>
          </a:prstGeom>
          <a:solidFill>
            <a:schemeClr val="bg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4131" name="Rectangle 37">
            <a:hlinkClick r:id="rId28" action="ppaction://hlinksldjump"/>
          </p:cNvPr>
          <p:cNvSpPr>
            <a:spLocks noChangeArrowheads="1"/>
          </p:cNvSpPr>
          <p:nvPr/>
        </p:nvSpPr>
        <p:spPr bwMode="auto">
          <a:xfrm>
            <a:off x="1547813" y="5473700"/>
            <a:ext cx="1506537" cy="1384300"/>
          </a:xfrm>
          <a:prstGeom prst="rect">
            <a:avLst/>
          </a:prstGeom>
          <a:solidFill>
            <a:schemeClr val="bg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4132" name="Rectangle 38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0" y="0"/>
            <a:ext cx="1506538" cy="1384300"/>
          </a:xfrm>
          <a:prstGeom prst="rect">
            <a:avLst/>
          </a:prstGeom>
          <a:solidFill>
            <a:schemeClr val="bg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4133" name="Rectangle 36"/>
          <p:cNvSpPr>
            <a:spLocks noChangeArrowheads="1"/>
          </p:cNvSpPr>
          <p:nvPr/>
        </p:nvSpPr>
        <p:spPr bwMode="auto">
          <a:xfrm>
            <a:off x="7645400" y="5473700"/>
            <a:ext cx="1498600" cy="1384300"/>
          </a:xfrm>
          <a:prstGeom prst="rect">
            <a:avLst/>
          </a:prstGeom>
          <a:solidFill>
            <a:srgbClr val="861861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8" descr="C:\Users\kobrien1\Documents\Materials\____In_Progress\A to Z\New AZ outcomes\A_ma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32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4" descr="C:\Users\kobrien1\Documents\Materials\____In_Progress\A to Z\New AZ outcomes\home_button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700" y="5803900"/>
            <a:ext cx="4889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Picture 6" descr="C:\Users\kobrien1\Documents\Materials\____In_Progress\A to Z\New AZ outcomes\Action_button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5463" y="5803900"/>
            <a:ext cx="4889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 descr="C:\Users\kobrien1\Documents\Materials\____In_Progress\A to Z\New AZ outcomes\A_popup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6550" y="127000"/>
            <a:ext cx="8496300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1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2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0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99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kobrien1\Documents\Materials\____In_Progress\A to Z\New AZ outcomes\B_ma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32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4" descr="C:\Users\kobrien1\Documents\Materials\____In_Progress\A to Z\New AZ outcomes\home_button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700" y="5803900"/>
            <a:ext cx="4889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6" descr="C:\Users\kobrien1\Documents\Materials\____In_Progress\A to Z\New AZ outcomes\Action_button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5463" y="5803900"/>
            <a:ext cx="4889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4" descr="C:\Users\kobrien1\Documents\Materials\____In_Progress\A to Z\New AZ outcomes\B_popup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8450" y="152400"/>
            <a:ext cx="8496300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1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48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61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49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kobrien1\Documents\Materials\____In_Progress\A to Z\New AZ outcomes\C_cloth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32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4" descr="C:\Users\kobrien1\Documents\Materials\____In_Progress\A to Z\New AZ outcomes\home_button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700" y="5803900"/>
            <a:ext cx="4889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6" descr="C:\Users\kobrien1\Documents\Materials\____In_Progress\A to Z\New AZ outcomes\Action_button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5463" y="5803900"/>
            <a:ext cx="4889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4" descr="C:\Users\kobrien1\Documents\Materials\____In_Progress\A to Z\New AZ outcomes\C_popup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1950" y="88900"/>
            <a:ext cx="8496300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1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72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1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73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kobrien1\Documents\Materials\____In_Progress\A to Z\New AZ outcomes\D_ma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32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Picture 4" descr="C:\Users\kobrien1\Documents\Materials\____In_Progress\A to Z\New AZ outcomes\home_button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700" y="5803900"/>
            <a:ext cx="4889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Picture 6" descr="C:\Users\kobrien1\Documents\Materials\____In_Progress\A to Z\New AZ outcomes\Action_button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5463" y="5803900"/>
            <a:ext cx="4889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Picture 4" descr="C:\Users\kobrien1\Documents\Materials\____In_Progress\A to Z\New AZ outcomes\D_popup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1150" y="139700"/>
            <a:ext cx="8496300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1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9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81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97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kobrien1\Documents\Materials\____In_Progress\A to Z\New AZ outcomes\E_ma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32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4" descr="C:\Users\kobrien1\Documents\Materials\____In_Progress\A to Z\New AZ outcomes\home_button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700" y="5803900"/>
            <a:ext cx="4889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Picture 6" descr="C:\Users\kobrien1\Documents\Materials\____In_Progress\A to Z\New AZ outcomes\Action_button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5463" y="5803900"/>
            <a:ext cx="4889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Picture 4" descr="C:\Users\kobrien1\Documents\Materials\____In_Progress\A to Z\New AZ outcomes\E_popup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8450" y="163513"/>
            <a:ext cx="8496300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2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20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92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21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kobrien1\Documents\Materials\____In_Progress\A to Z\New AZ outcomes\F_ma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32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Picture 4" descr="C:\Users\kobrien1\Documents\Materials\____In_Progress\A to Z\New AZ outcomes\home_button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700" y="5803900"/>
            <a:ext cx="4889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Picture 6" descr="C:\Users\kobrien1\Documents\Materials\____In_Progress\A to Z\New AZ outcomes\Action_button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5463" y="5803900"/>
            <a:ext cx="4889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Picture 3" descr="C:\Users\kobrien1\Documents\Materials\____In_Progress\A to Z\New AZ outcomes\F_popup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0050" y="163513"/>
            <a:ext cx="8496300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4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02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45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kobrien1\Documents\Materials\____In_Progress\A to Z\New AZ outcomes\G_ma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32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Picture 4" descr="C:\Users\kobrien1\Documents\Materials\____In_Progress\A to Z\New AZ outcomes\home_button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700" y="5803900"/>
            <a:ext cx="4889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8" name="Picture 6" descr="C:\Users\kobrien1\Documents\Materials\____In_Progress\A to Z\New AZ outcomes\Action_button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5463" y="5803900"/>
            <a:ext cx="4889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Picture 5" descr="C:\Users\kobrien1\Documents\Materials\____In_Progress\A to Z\New AZ outcomes\g_popup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850" y="188913"/>
            <a:ext cx="8496300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70" name="Rectangle 5">
            <a:hlinkClick r:id="rId7"/>
          </p:cNvPr>
          <p:cNvSpPr>
            <a:spLocks noChangeArrowheads="1"/>
          </p:cNvSpPr>
          <p:nvPr/>
        </p:nvSpPr>
        <p:spPr bwMode="auto">
          <a:xfrm>
            <a:off x="4127500" y="5689600"/>
            <a:ext cx="3924300" cy="457200"/>
          </a:xfrm>
          <a:prstGeom prst="rect">
            <a:avLst/>
          </a:prstGeom>
          <a:solidFill>
            <a:schemeClr val="bg1">
              <a:alpha val="1176"/>
            </a:schemeClr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2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68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12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69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kobrien1\Documents\Materials\____In_Progress\A to Z\New AZ outcomes\H_ma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32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Picture 4" descr="C:\Users\kobrien1\Documents\Materials\____In_Progress\A to Z\New AZ outcomes\home_button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700" y="5803900"/>
            <a:ext cx="4889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2" name="Picture 6" descr="C:\Users\kobrien1\Documents\Materials\____In_Progress\A to Z\New AZ outcomes\Action_button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5463" y="5803900"/>
            <a:ext cx="4889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3" name="Picture 5" descr="C:\Users\kobrien1\Documents\Materials\____In_Progress\A to Z\New AZ outcomes\h_popup_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8450" y="203200"/>
            <a:ext cx="8496300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29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292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22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293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kobrien1\Documents\Materials\____In_Progress\A to Z\New AZ outcomes\I_ma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32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4" descr="C:\Users\kobrien1\Documents\Materials\____In_Progress\A to Z\New AZ outcomes\home_button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700" y="5803900"/>
            <a:ext cx="4889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Picture 6" descr="C:\Users\kobrien1\Documents\Materials\____In_Progress\A to Z\New AZ outcomes\Action_button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5463" y="5803900"/>
            <a:ext cx="4889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5" descr="C:\Users\kobrien1\Documents\Materials\____In_Progress\A to Z\New AZ outcomes\I_popup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8450" y="88900"/>
            <a:ext cx="8496300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3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1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33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17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kobrien1\Documents\Materials\____In_Progress\A to Z\New AZ outcomes\J_ma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32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Picture 4" descr="C:\Users\kobrien1\Documents\Materials\____In_Progress\A to Z\New AZ outcomes\home_button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700" y="5803900"/>
            <a:ext cx="4889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6" descr="C:\Users\kobrien1\Documents\Materials\____In_Progress\A to Z\New AZ outcomes\Action_button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5463" y="5803900"/>
            <a:ext cx="4889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3" descr="C:\Users\kobrien1\Documents\Materials\____In_Progress\A to Z\New AZ outcomes\j_popup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4500" y="165100"/>
            <a:ext cx="8496300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2" name="Rectangle 5">
            <a:hlinkClick r:id="rId7"/>
          </p:cNvPr>
          <p:cNvSpPr>
            <a:spLocks noChangeArrowheads="1"/>
          </p:cNvSpPr>
          <p:nvPr/>
        </p:nvSpPr>
        <p:spPr bwMode="auto">
          <a:xfrm>
            <a:off x="4279900" y="5651500"/>
            <a:ext cx="3924300" cy="457200"/>
          </a:xfrm>
          <a:prstGeom prst="rect">
            <a:avLst/>
          </a:prstGeom>
          <a:solidFill>
            <a:schemeClr val="bg1">
              <a:alpha val="1176"/>
            </a:schemeClr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kobrien1\Documents\Materials\____In_Progress\A to Z\New AZ outcomes\K_ma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32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4" descr="C:\Users\kobrien1\Documents\Materials\____In_Progress\A to Z\New AZ outcomes\home_button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700" y="5803900"/>
            <a:ext cx="4889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6" descr="C:\Users\kobrien1\Documents\Materials\____In_Progress\A to Z\New AZ outcomes\Action_button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5463" y="5803900"/>
            <a:ext cx="4889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3" descr="C:\Users\kobrien1\Documents\Materials\____In_Progress\A to Z\New AZ outcomes\k_popup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1800" y="101600"/>
            <a:ext cx="8496300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kobrien1\Documents\Materials\____In_Progress\A to Z\New AZ outcomes\L_ma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32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Picture 4" descr="C:\Users\kobrien1\Documents\Materials\____In_Progress\A to Z\New AZ outcomes\home_button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700" y="5803900"/>
            <a:ext cx="4889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6" descr="C:\Users\kobrien1\Documents\Materials\____In_Progress\A to Z\New AZ outcomes\Action_button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5463" y="5803900"/>
            <a:ext cx="4889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3" descr="C:\Users\kobrien1\Documents\Materials\____In_Progress\A to Z\New AZ outcomes\L_popup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1000" y="165100"/>
            <a:ext cx="8496300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kobrien1\Documents\Materials\____In_Progress\A to Z\New AZ outcomes\M_ma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32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Picture 4" descr="C:\Users\kobrien1\Documents\Materials\____In_Progress\A to Z\New AZ outcomes\home_button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700" y="5803900"/>
            <a:ext cx="4889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6" descr="C:\Users\kobrien1\Documents\Materials\____In_Progress\A to Z\New AZ outcomes\Action_button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5463" y="5803900"/>
            <a:ext cx="4889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3" descr="C:\Users\kobrien1\Documents\Materials\____In_Progress\A to Z\New AZ outcomes\m_popup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0050" y="76200"/>
            <a:ext cx="8496300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kobrien1\Documents\Materials\____In_Progress\A to Z\New AZ outcomes\N_ma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32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Picture 4" descr="C:\Users\kobrien1\Documents\Materials\____In_Progress\A to Z\New AZ outcomes\home_button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700" y="5803900"/>
            <a:ext cx="4889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6" descr="C:\Users\kobrien1\Documents\Materials\____In_Progress\A to Z\New AZ outcomes\Action_button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5463" y="5803900"/>
            <a:ext cx="4889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3" descr="C:\Users\kobrien1\Documents\Materials\____In_Progress\A to Z\New AZ outcomes\N_popup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8450" y="101600"/>
            <a:ext cx="8496300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kobrien1\Documents\Materials\____In_Progress\A to Z\New AZ outcomes\O_ma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32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Picture 4" descr="C:\Users\kobrien1\Documents\Materials\____In_Progress\A to Z\New AZ outcomes\home_button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700" y="5803900"/>
            <a:ext cx="4889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6" descr="C:\Users\kobrien1\Documents\Materials\____In_Progress\A to Z\New AZ outcomes\Action_button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5463" y="5803900"/>
            <a:ext cx="4889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3" descr="C:\Users\kobrien1\Documents\Materials\____In_Progress\A to Z\New AZ outcomes\O_popup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1000" y="88900"/>
            <a:ext cx="8496300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 descr="C:\Users\kobrien1\Documents\Materials\____In_Progress\A to Z\New AZ outcomes\P_ma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32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Picture 4" descr="C:\Users\kobrien1\Documents\Materials\____In_Progress\A to Z\New AZ outcomes\home_button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700" y="5803900"/>
            <a:ext cx="4889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6" descr="C:\Users\kobrien1\Documents\Materials\____In_Progress\A to Z\New AZ outcomes\Action_button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5463" y="5803900"/>
            <a:ext cx="4889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3" descr="C:\Users\kobrien1\Documents\Materials\____In_Progress\A to Z\New AZ outcomes\P_popup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6550" y="188913"/>
            <a:ext cx="8496300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 descr="C:\Users\kobrien1\Documents\Materials\____In_Progress\A to Z\New AZ outcomes\Q_ma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7175" cy="632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Picture 4" descr="C:\Users\kobrien1\Documents\Materials\____In_Progress\A to Z\New AZ outcomes\home_button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700" y="5803900"/>
            <a:ext cx="4889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6" descr="C:\Users\kobrien1\Documents\Materials\____In_Progress\A to Z\New AZ outcomes\Action_button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5463" y="5803900"/>
            <a:ext cx="4889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3" descr="C:\Users\kobrien1\Documents\Materials\____In_Progress\A to Z\New AZ outcomes\q_popup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0050" y="101600"/>
            <a:ext cx="8496300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 descr="C:\Users\kobrien1\Documents\Materials\____In_Progress\A to Z\New AZ outcomes\R_ma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32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Picture 4" descr="C:\Users\kobrien1\Documents\Materials\____In_Progress\A to Z\New AZ outcomes\home_button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700" y="5803900"/>
            <a:ext cx="4889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6" descr="C:\Users\kobrien1\Documents\Materials\____In_Progress\A to Z\New AZ outcomes\Action_button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5463" y="5803900"/>
            <a:ext cx="4889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3" descr="C:\Users\kobrien1\Documents\Materials\____In_Progress\A to Z\New AZ outcomes\R_popup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8150" y="163513"/>
            <a:ext cx="8496300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 descr="C:\Users\kobrien1\Documents\Materials\____In_Progress\A to Z\New AZ outcomes\S_ma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32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Picture 4" descr="C:\Users\kobrien1\Documents\Materials\____In_Progress\A to Z\New AZ outcomes\home_button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700" y="5803900"/>
            <a:ext cx="4889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6" descr="C:\Users\kobrien1\Documents\Materials\____In_Progress\A to Z\New AZ outcomes\Action_button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5463" y="5803900"/>
            <a:ext cx="4889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3" descr="C:\Users\kobrien1\Documents\Materials\____In_Progress\A to Z\New AZ outcomes\S_popup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1950" y="76200"/>
            <a:ext cx="8496300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" descr="C:\Users\kobrien1\Documents\Materials\____In_Progress\A to Z\New AZ outcomes\T_ma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7175" cy="632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9" name="Picture 4" descr="C:\Users\kobrien1\Documents\Materials\____In_Progress\A to Z\New AZ outcomes\home_button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700" y="5803900"/>
            <a:ext cx="4889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C:\Users\kobrien1\Documents\Materials\____In_Progress\A to Z\New AZ outcomes\Action_button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5463" y="5803900"/>
            <a:ext cx="4889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0" name="Picture 4" descr="C:\Users\kobrien1\Documents\Materials\____In_Progress\A to Z\New AZ outcomes\T_popup_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850" y="76200"/>
            <a:ext cx="8496300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45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580"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5604" name="Picture 4" descr="C:\Users\kobrien1\Documents\Materials\____In_Progress\A to Z\New AZ outcomes\U_ma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7175" cy="632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Picture 4" descr="C:\Users\kobrien1\Documents\Materials\____In_Progress\A to Z\New AZ outcomes\home_button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700" y="5803900"/>
            <a:ext cx="4889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 descr="C:\Users\kobrien1\Documents\Materials\____In_Progress\A to Z\New AZ outcomes\Action_button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5463" y="5803900"/>
            <a:ext cx="4889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5" descr="C:\Users\kobrien1\Documents\Materials\____In_Progress\A to Z\New AZ outcomes\U_popup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0350" y="163513"/>
            <a:ext cx="8496300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4" descr="C:\Users\kobrien1\Documents\Materials\____In_Progress\A to Z\New AZ outcomes\V_ma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32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Picture 4" descr="C:\Users\kobrien1\Documents\Materials\____In_Progress\A to Z\New AZ outcomes\home_button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700" y="5803900"/>
            <a:ext cx="4889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6" descr="C:\Users\kobrien1\Documents\Materials\____In_Progress\A to Z\New AZ outcomes\Action_button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5463" y="5803900"/>
            <a:ext cx="4889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3" descr="C:\Users\kobrien1\Documents\Materials\____In_Progress\A to Z\New AZ outcomes\V_popup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1150" y="101600"/>
            <a:ext cx="8496300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kobrien1\Documents\Materials\____In_Progress\A to Z\New AZ outcomes\W_ma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323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Picture 4" descr="C:\Users\kobrien1\Documents\Materials\____In_Progress\A to Z\New AZ outcomes\home_button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700" y="5803900"/>
            <a:ext cx="4889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6" descr="C:\Users\kobrien1\Documents\Materials\____In_Progress\A to Z\New AZ outcomes\Action_button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5463" y="5803900"/>
            <a:ext cx="4889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3" descr="C:\Users\kobrien1\Documents\Materials\____In_Progress\A to Z\New AZ outcomes\W_popup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0200" y="138113"/>
            <a:ext cx="8496300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kobrien1\Documents\Materials\____In_Progress\A to Z\New AZ outcomes\X_ma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32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5" name="Picture 4" descr="C:\Users\kobrien1\Documents\Materials\____In_Progress\A to Z\New AZ outcomes\home_button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700" y="5803900"/>
            <a:ext cx="4889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6" descr="C:\Users\kobrien1\Documents\Materials\____In_Progress\A to Z\New AZ outcomes\Action_button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5463" y="5803900"/>
            <a:ext cx="4889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3" descr="C:\Users\kobrien1\Documents\Materials\____In_Progress\A to Z\New AZ outcomes\X_popup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9250" y="139700"/>
            <a:ext cx="8496300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kobrien1\Documents\Materials\____In_Progress\A to Z\New AZ outcomes\Y_ma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32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9" name="Picture 4" descr="C:\Users\kobrien1\Documents\Materials\____In_Progress\A to Z\New AZ outcomes\home_button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700" y="5803900"/>
            <a:ext cx="4889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6" descr="C:\Users\kobrien1\Documents\Materials\____In_Progress\A to Z\New AZ outcomes\Action_button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5463" y="5803900"/>
            <a:ext cx="4889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3" descr="C:\Users\kobrien1\Documents\Materials\____In_Progress\A to Z\New AZ outcomes\Y_popup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1150" y="139700"/>
            <a:ext cx="8496300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kobrien1\Documents\Materials\____In_Progress\A to Z\New AZ outcomes\Z_ma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323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3" name="Picture 4" descr="C:\Users\kobrien1\Documents\Materials\____In_Progress\A to Z\New AZ outcomes\home_button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700" y="5803900"/>
            <a:ext cx="4889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6" descr="C:\Users\kobrien1\Documents\Materials\____In_Progress\A to Z\New AZ outcomes\Action_button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5463" y="5803900"/>
            <a:ext cx="4889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3" descr="C:\Users\kobrien1\Documents\Materials\____In_Progress\A to Z\New AZ outcomes\Z_popup_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4650" y="163513"/>
            <a:ext cx="8496300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58E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5" descr="Global A-z.jpg"/>
          <p:cNvPicPr>
            <a:picLocks noChangeAspect="1"/>
          </p:cNvPicPr>
          <p:nvPr/>
        </p:nvPicPr>
        <p:blipFill>
          <a:blip r:embed="rId2" cstate="print"/>
          <a:srcRect t="15186"/>
          <a:stretch>
            <a:fillRect/>
          </a:stretch>
        </p:blipFill>
        <p:spPr bwMode="auto">
          <a:xfrm>
            <a:off x="0" y="1041400"/>
            <a:ext cx="9144000" cy="581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7" name="Rectangle 2"/>
          <p:cNvSpPr>
            <a:spLocks noChangeArrowheads="1"/>
          </p:cNvSpPr>
          <p:nvPr/>
        </p:nvSpPr>
        <p:spPr bwMode="auto">
          <a:xfrm>
            <a:off x="0" y="6280150"/>
            <a:ext cx="9144000" cy="57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sz="900">
                <a:solidFill>
                  <a:srgbClr val="000000"/>
                </a:solidFill>
              </a:rPr>
              <a:t>Photo Credits: CAFOD, Annie Bungeroth, Caroline Irby, Paul Jeffrey, Claire Goudsmit, Richard Wainwright, Bridget Naylor, Jon Spaull, Marcella Haddad, Amelia Bookstein, Danielle Pellegrini/ Science Photo Library, Jim Stipe, Simon Rawles, Julius Mwelu, Jim Holmes, Alem Assefa, Yenenesh Abraham. </a:t>
            </a:r>
          </a:p>
          <a:p>
            <a:pPr algn="l">
              <a:spcBef>
                <a:spcPct val="50000"/>
              </a:spcBef>
            </a:pPr>
            <a:r>
              <a:rPr lang="en-GB" sz="900">
                <a:solidFill>
                  <a:srgbClr val="000000"/>
                </a:solidFill>
              </a:rPr>
              <a:t>Illustrator: Ryoko Tamura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 Presentation">
  <a:themeElements>
    <a:clrScheme name="">
      <a:dk1>
        <a:srgbClr val="003F47"/>
      </a:dk1>
      <a:lt1>
        <a:srgbClr val="FFFFFF"/>
      </a:lt1>
      <a:dk2>
        <a:srgbClr val="047AAE"/>
      </a:dk2>
      <a:lt2>
        <a:srgbClr val="435608"/>
      </a:lt2>
      <a:accent1>
        <a:srgbClr val="98BB0E"/>
      </a:accent1>
      <a:accent2>
        <a:srgbClr val="047AAE"/>
      </a:accent2>
      <a:accent3>
        <a:srgbClr val="FFFFFF"/>
      </a:accent3>
      <a:accent4>
        <a:srgbClr val="00343B"/>
      </a:accent4>
      <a:accent5>
        <a:srgbClr val="CADAAA"/>
      </a:accent5>
      <a:accent6>
        <a:srgbClr val="036E9D"/>
      </a:accent6>
      <a:hlink>
        <a:srgbClr val="003F47"/>
      </a:hlink>
      <a:folHlink>
        <a:srgbClr val="019894"/>
      </a:folHlink>
    </a:clrScheme>
    <a:fontScheme name="Blank Presentation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3">
        <a:dk1>
          <a:srgbClr val="000000"/>
        </a:dk1>
        <a:lt1>
          <a:srgbClr val="FFFFFF"/>
        </a:lt1>
        <a:dk2>
          <a:srgbClr val="081873"/>
        </a:dk2>
        <a:lt2>
          <a:srgbClr val="E5E6C3"/>
        </a:lt2>
        <a:accent1>
          <a:srgbClr val="016889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AAB9C4"/>
        </a:accent5>
        <a:accent6>
          <a:srgbClr val="2D2D8A"/>
        </a:accent6>
        <a:hlink>
          <a:srgbClr val="B5B518"/>
        </a:hlink>
        <a:folHlink>
          <a:srgbClr val="AD42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14">
        <a:dk1>
          <a:srgbClr val="003E4E"/>
        </a:dk1>
        <a:lt1>
          <a:srgbClr val="FFFFFF"/>
        </a:lt1>
        <a:dk2>
          <a:srgbClr val="0070AD"/>
        </a:dk2>
        <a:lt2>
          <a:srgbClr val="808080"/>
        </a:lt2>
        <a:accent1>
          <a:srgbClr val="96B426"/>
        </a:accent1>
        <a:accent2>
          <a:srgbClr val="0070AD"/>
        </a:accent2>
        <a:accent3>
          <a:srgbClr val="FFFFFF"/>
        </a:accent3>
        <a:accent4>
          <a:srgbClr val="003441"/>
        </a:accent4>
        <a:accent5>
          <a:srgbClr val="C9D6AC"/>
        </a:accent5>
        <a:accent6>
          <a:srgbClr val="00659C"/>
        </a:accent6>
        <a:hlink>
          <a:srgbClr val="003E4E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LongProperties xmlns="http://schemas.microsoft.com/office/2006/metadata/longProperties"/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945FD418062994BAD02B81705B0A392" ma:contentTypeVersion="2" ma:contentTypeDescription="Create a new document." ma:contentTypeScope="" ma:versionID="40ca19b3da171e0f58036710ef055153">
  <xsd:schema xmlns:xsd="http://www.w3.org/2001/XMLSchema" xmlns:p="http://schemas.microsoft.com/office/2006/metadata/properties" xmlns:ns2="aa71144c-eb0d-41a5-a5a8-072cd86d28db" targetNamespace="http://schemas.microsoft.com/office/2006/metadata/properties" ma:root="true" ma:fieldsID="41e99588b10a4ffbdfe32965f726beec" ns2:_="">
    <xsd:import namespace="aa71144c-eb0d-41a5-a5a8-072cd86d28db"/>
    <xsd:element name="properties">
      <xsd:complexType>
        <xsd:sequence>
          <xsd:element name="documentManagement">
            <xsd:complexType>
              <xsd:all>
                <xsd:element ref="ns2:Year_x0020_group"/>
                <xsd:element ref="ns2:Document_x0020_type" minOccurs="0"/>
              </xsd:all>
            </xsd:complexType>
          </xsd:element>
        </xsd:sequence>
      </xsd:complexType>
    </xsd:element>
  </xsd:schema>
  <xsd:schema xmlns:xsd="http://www.w3.org/2001/XMLSchema" xmlns:dms="http://schemas.microsoft.com/office/2006/documentManagement/types" targetNamespace="aa71144c-eb0d-41a5-a5a8-072cd86d28db" elementFormDefault="qualified">
    <xsd:import namespace="http://schemas.microsoft.com/office/2006/documentManagement/types"/>
    <xsd:element name="Year_x0020_group" ma:index="8" ma:displayName="Year group" ma:default="Year 6" ma:format="Dropdown" ma:internalName="Year_x0020_group">
      <xsd:simpleType>
        <xsd:restriction base="dms:Choice">
          <xsd:enumeration value="EYFS"/>
          <xsd:enumeration value="Year 1"/>
          <xsd:enumeration value="Year 2"/>
          <xsd:enumeration value="Year 3"/>
          <xsd:enumeration value="Year 4"/>
          <xsd:enumeration value="Year 5"/>
          <xsd:enumeration value="Year 6"/>
          <xsd:enumeration value="All years"/>
        </xsd:restriction>
      </xsd:simpleType>
    </xsd:element>
    <xsd:element name="Document_x0020_type" ma:index="9" nillable="true" ma:displayName="Document type" ma:default="Resource" ma:format="Dropdown" ma:internalName="Document_x0020_type">
      <xsd:simpleType>
        <xsd:restriction base="dms:Choice">
          <xsd:enumeration value="Planning"/>
          <xsd:enumeration value="Resource"/>
          <xsd:enumeration value="Topic template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4.xml><?xml version="1.0" encoding="utf-8"?>
<p:properties xmlns:p="http://schemas.microsoft.com/office/2006/metadata/properties" xmlns:xsi="http://www.w3.org/2001/XMLSchema-instance">
  <documentManagement>
    <Document_x0020_type xmlns="aa71144c-eb0d-41a5-a5a8-072cd86d28db">Resource</Document_x0020_type>
    <Year_x0020_group xmlns="aa71144c-eb0d-41a5-a5a8-072cd86d28db">EYFS</Year_x0020_group>
  </documentManagement>
</p:properties>
</file>

<file path=customXml/itemProps1.xml><?xml version="1.0" encoding="utf-8"?>
<ds:datastoreItem xmlns:ds="http://schemas.openxmlformats.org/officeDocument/2006/customXml" ds:itemID="{F454F6FD-CC20-49D8-985E-EAD7CEEE103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57747E5-4485-4A16-BE5A-8A76DF502E17}">
  <ds:schemaRefs>
    <ds:schemaRef ds:uri="http://schemas.microsoft.com/office/2006/metadata/longProperties"/>
  </ds:schemaRefs>
</ds:datastoreItem>
</file>

<file path=customXml/itemProps3.xml><?xml version="1.0" encoding="utf-8"?>
<ds:datastoreItem xmlns:ds="http://schemas.openxmlformats.org/officeDocument/2006/customXml" ds:itemID="{90789372-A92B-4EF6-AD05-5341C665088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a71144c-eb0d-41a5-a5a8-072cd86d28db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purl.org/dc/terms/"/>
    <ds:schemaRef ds:uri="http://schemas.microsoft.com/office/internal/2005/internalDocumentation"/>
  </ds:schemaRefs>
</ds:datastoreItem>
</file>

<file path=customXml/itemProps4.xml><?xml version="1.0" encoding="utf-8"?>
<ds:datastoreItem xmlns:ds="http://schemas.openxmlformats.org/officeDocument/2006/customXml" ds:itemID="{75A873A8-05C9-410E-8576-A324858D8BA4}">
  <ds:schemaRefs>
    <ds:schemaRef ds:uri="aa71144c-eb0d-41a5-a5a8-072cd86d28db"/>
    <ds:schemaRef ds:uri="http://www.w3.org/XML/1998/namespace"/>
    <ds:schemaRef ds:uri="http://purl.org/dc/terms/"/>
    <ds:schemaRef ds:uri="http://purl.org/dc/elements/1.1/"/>
    <ds:schemaRef ds:uri="http://schemas.microsoft.com/office/2006/documentManagement/types"/>
    <ds:schemaRef ds:uri="http://schemas.openxmlformats.org/package/2006/metadata/core-properties"/>
    <ds:schemaRef ds:uri="http://schemas.microsoft.com/office/2006/metadata/propertie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4636</TotalTime>
  <Words>70</Words>
  <Application>Microsoft Office PowerPoint</Application>
  <PresentationFormat>On-screen Show (4:3)</PresentationFormat>
  <Paragraphs>5</Paragraphs>
  <Slides>29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0" baseType="lpstr">
      <vt:lpstr>Blank Presentation</vt:lpstr>
      <vt:lpstr>PowerPoint Presentation</vt:lpstr>
      <vt:lpstr>Photo Album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CAFOD</Company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Kieran O'Brien</dc:creator>
  <cp:lastModifiedBy>C Hodge</cp:lastModifiedBy>
  <cp:revision>355</cp:revision>
  <cp:lastPrinted>2007-05-25T15:49:55Z</cp:lastPrinted>
  <dcterms:created xsi:type="dcterms:W3CDTF">2007-05-25T12:57:47Z</dcterms:created>
  <dcterms:modified xsi:type="dcterms:W3CDTF">2019-07-04T16:01:57Z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Output Type">
    <vt:lpwstr>AV</vt:lpwstr>
  </property>
  <property fmtid="{D5CDD505-2E9C-101B-9397-08002B2CF9AE}" pid="3" name="Tags">
    <vt:lpwstr>Blank PowerPoint</vt:lpwstr>
  </property>
  <property fmtid="{D5CDD505-2E9C-101B-9397-08002B2CF9AE}" pid="4" name="Status">
    <vt:lpwstr>Draft</vt:lpwstr>
  </property>
  <property fmtid="{D5CDD505-2E9C-101B-9397-08002B2CF9AE}" pid="5" name="Financial Year">
    <vt:lpwstr>2007/8</vt:lpwstr>
  </property>
  <property fmtid="{D5CDD505-2E9C-101B-9397-08002B2CF9AE}" pid="6" name="Doc Type">
    <vt:lpwstr>Brand</vt:lpwstr>
  </property>
  <property fmtid="{D5CDD505-2E9C-101B-9397-08002B2CF9AE}" pid="7" name="ContentType">
    <vt:lpwstr>Document</vt:lpwstr>
  </property>
  <property fmtid="{D5CDD505-2E9C-101B-9397-08002B2CF9AE}" pid="8" name="ContentTypeId">
    <vt:lpwstr>0x010100B945FD418062994BAD02B81705B0A392</vt:lpwstr>
  </property>
</Properties>
</file>