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0" r:id="rId2"/>
    <p:sldId id="323" r:id="rId3"/>
    <p:sldId id="317" r:id="rId4"/>
    <p:sldId id="318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1956" userDrawn="1">
          <p15:clr>
            <a:srgbClr val="A4A3A4"/>
          </p15:clr>
        </p15:guide>
        <p15:guide id="4" orient="horz" pos="1729" userDrawn="1">
          <p15:clr>
            <a:srgbClr val="A4A3A4"/>
          </p15:clr>
        </p15:guide>
        <p15:guide id="5" pos="135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7"/>
    <a:srgbClr val="A70003"/>
    <a:srgbClr val="FF8AD8"/>
    <a:srgbClr val="FFD579"/>
    <a:srgbClr val="7A81FF"/>
    <a:srgbClr val="203864"/>
    <a:srgbClr val="1F3864"/>
    <a:srgbClr val="AB7942"/>
    <a:srgbClr val="76D6FF"/>
    <a:srgbClr val="FF29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784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20" y="144"/>
      </p:cViewPr>
      <p:guideLst>
        <p:guide pos="5637"/>
        <p:guide orient="horz" pos="1956"/>
        <p:guide orient="horz" pos="1729"/>
        <p:guide pos="135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em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7ABBB80E-A861-5B4B-BCEB-E856107B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2289" r="4895" b="2036"/>
          <a:stretch/>
        </p:blipFill>
        <p:spPr>
          <a:xfrm rot="16200000">
            <a:off x="1901778" y="-258521"/>
            <a:ext cx="2014343" cy="48480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0A491D1-366D-4B47-B806-2AA9AA724273}"/>
              </a:ext>
            </a:extLst>
          </p:cNvPr>
          <p:cNvSpPr/>
          <p:nvPr/>
        </p:nvSpPr>
        <p:spPr>
          <a:xfrm>
            <a:off x="2231665" y="416189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DEFD3B0-C379-404E-9FEE-4189BB3ED032}"/>
              </a:ext>
            </a:extLst>
          </p:cNvPr>
          <p:cNvSpPr/>
          <p:nvPr/>
        </p:nvSpPr>
        <p:spPr>
          <a:xfrm>
            <a:off x="3356278" y="5433645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6683B3C-78AA-6E45-93F6-35B7AE318508}"/>
              </a:ext>
            </a:extLst>
          </p:cNvPr>
          <p:cNvSpPr/>
          <p:nvPr/>
        </p:nvSpPr>
        <p:spPr>
          <a:xfrm>
            <a:off x="3356278" y="416189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DDCAE99-2DCE-2E44-ACE5-8321007DAC12}"/>
              </a:ext>
            </a:extLst>
          </p:cNvPr>
          <p:cNvSpPr/>
          <p:nvPr/>
        </p:nvSpPr>
        <p:spPr>
          <a:xfrm>
            <a:off x="4461790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8B5AC0D-2697-004F-9938-E4EB70877F8E}"/>
              </a:ext>
            </a:extLst>
          </p:cNvPr>
          <p:cNvSpPr/>
          <p:nvPr/>
        </p:nvSpPr>
        <p:spPr>
          <a:xfrm>
            <a:off x="3561291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370BA8-3575-E949-8FA1-6B4791E5BC8F}"/>
              </a:ext>
            </a:extLst>
          </p:cNvPr>
          <p:cNvSpPr/>
          <p:nvPr/>
        </p:nvSpPr>
        <p:spPr>
          <a:xfrm>
            <a:off x="4461790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0284956-AB43-FF42-A45D-B6992727D15D}"/>
              </a:ext>
            </a:extLst>
          </p:cNvPr>
          <p:cNvSpPr/>
          <p:nvPr/>
        </p:nvSpPr>
        <p:spPr>
          <a:xfrm>
            <a:off x="2231666" y="5433644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3ED0535-9A0A-8247-99B3-83329CFCA040}"/>
              </a:ext>
            </a:extLst>
          </p:cNvPr>
          <p:cNvSpPr/>
          <p:nvPr/>
        </p:nvSpPr>
        <p:spPr>
          <a:xfrm>
            <a:off x="3546642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25CF604-B2FA-B144-9DB8-1BAF2CACA6EF}"/>
              </a:ext>
            </a:extLst>
          </p:cNvPr>
          <p:cNvSpPr/>
          <p:nvPr/>
        </p:nvSpPr>
        <p:spPr>
          <a:xfrm>
            <a:off x="2584956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5225C1C-0714-764B-AE65-819747D3D7A6}"/>
              </a:ext>
            </a:extLst>
          </p:cNvPr>
          <p:cNvSpPr/>
          <p:nvPr/>
        </p:nvSpPr>
        <p:spPr>
          <a:xfrm>
            <a:off x="2583367" y="1404687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953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1.85185E-6 L -0.15641 -0.408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21" y="-20417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-4.81481E-6 L -0.17179 -0.45694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90" y="-22847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1.85185E-6 L -0.17131 -0.41042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74" y="-2053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-4.81481E-6 L -0.15641 -0.458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21" y="-2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5" grpId="0" animBg="1"/>
      <p:bldP spid="5" grpId="1" animBg="1"/>
      <p:bldP spid="5" grpId="2" animBg="1"/>
      <p:bldP spid="5" grpId="3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5" grpId="2" animBg="1"/>
      <p:bldP spid="15" grpId="3" animBg="1"/>
      <p:bldP spid="14" grpId="0" animBg="1"/>
      <p:bldP spid="14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7ABBB80E-A861-5B4B-BCEB-E856107B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2289" r="4895" b="2036"/>
          <a:stretch/>
        </p:blipFill>
        <p:spPr>
          <a:xfrm rot="16200000">
            <a:off x="1901778" y="-258521"/>
            <a:ext cx="2014343" cy="48480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0A491D1-366D-4B47-B806-2AA9AA724273}"/>
              </a:ext>
            </a:extLst>
          </p:cNvPr>
          <p:cNvSpPr/>
          <p:nvPr/>
        </p:nvSpPr>
        <p:spPr>
          <a:xfrm>
            <a:off x="2231665" y="416189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DEFD3B0-C379-404E-9FEE-4189BB3ED032}"/>
              </a:ext>
            </a:extLst>
          </p:cNvPr>
          <p:cNvSpPr/>
          <p:nvPr/>
        </p:nvSpPr>
        <p:spPr>
          <a:xfrm>
            <a:off x="3356278" y="5433645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6683B3C-78AA-6E45-93F6-35B7AE318508}"/>
              </a:ext>
            </a:extLst>
          </p:cNvPr>
          <p:cNvSpPr/>
          <p:nvPr/>
        </p:nvSpPr>
        <p:spPr>
          <a:xfrm>
            <a:off x="3356278" y="416189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8B5AC0D-2697-004F-9938-E4EB70877F8E}"/>
              </a:ext>
            </a:extLst>
          </p:cNvPr>
          <p:cNvSpPr/>
          <p:nvPr/>
        </p:nvSpPr>
        <p:spPr>
          <a:xfrm>
            <a:off x="3561291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370BA8-3575-E949-8FA1-6B4791E5BC8F}"/>
              </a:ext>
            </a:extLst>
          </p:cNvPr>
          <p:cNvSpPr/>
          <p:nvPr/>
        </p:nvSpPr>
        <p:spPr>
          <a:xfrm>
            <a:off x="4461790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0284956-AB43-FF42-A45D-B6992727D15D}"/>
              </a:ext>
            </a:extLst>
          </p:cNvPr>
          <p:cNvSpPr/>
          <p:nvPr/>
        </p:nvSpPr>
        <p:spPr>
          <a:xfrm>
            <a:off x="2231666" y="5433644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ECE4EC2-EBEB-504C-9A75-BF6E5DA18298}"/>
              </a:ext>
            </a:extLst>
          </p:cNvPr>
          <p:cNvSpPr/>
          <p:nvPr/>
        </p:nvSpPr>
        <p:spPr>
          <a:xfrm>
            <a:off x="5572978" y="416189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4066ED8-39E4-C044-9A55-C3D4776D3591}"/>
              </a:ext>
            </a:extLst>
          </p:cNvPr>
          <p:cNvSpPr/>
          <p:nvPr/>
        </p:nvSpPr>
        <p:spPr>
          <a:xfrm>
            <a:off x="6697591" y="5433645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579A969-6044-7844-91C9-C41E6B358B5A}"/>
              </a:ext>
            </a:extLst>
          </p:cNvPr>
          <p:cNvSpPr/>
          <p:nvPr/>
        </p:nvSpPr>
        <p:spPr>
          <a:xfrm>
            <a:off x="6697591" y="416189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0088C4B-6B59-1F4D-B23C-4CFCDC1B6D70}"/>
              </a:ext>
            </a:extLst>
          </p:cNvPr>
          <p:cNvSpPr/>
          <p:nvPr/>
        </p:nvSpPr>
        <p:spPr>
          <a:xfrm>
            <a:off x="5572979" y="5433644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860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1.85185E-6 L -0.15641 -0.4081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21" y="-20417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-4.81481E-6 L -0.17355 -0.45393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6" y="-22708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1.85185E-6 L -0.17131 -0.41042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74" y="-20532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-4.81481E-6 L -0.15849 -0.4585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3" y="-22940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1.85185E-6 L -0.30448 -0.4088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4" y="-2044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4.81481E-6 L -0.31875 -0.59351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46" y="-29676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1.85185E-6 L -0.22468 -0.4081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34" y="-20417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4.81481E-6 L -0.29952 -0.45393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84" y="-2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5" grpId="0" animBg="1"/>
      <p:bldP spid="5" grpId="1" animBg="1"/>
      <p:bldP spid="5" grpId="2" animBg="1"/>
      <p:bldP spid="5" grpId="3" animBg="1"/>
      <p:bldP spid="12" grpId="0" animBg="1"/>
      <p:bldP spid="13" grpId="0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ame-side Corner of Rectangle 1">
            <a:extLst>
              <a:ext uri="{FF2B5EF4-FFF2-40B4-BE49-F238E27FC236}">
                <a16:creationId xmlns:a16="http://schemas.microsoft.com/office/drawing/2014/main" id="{F3C82205-3EF1-1B4F-9AB6-21D289993F27}"/>
              </a:ext>
            </a:extLst>
          </p:cNvPr>
          <p:cNvSpPr/>
          <p:nvPr/>
        </p:nvSpPr>
        <p:spPr>
          <a:xfrm rot="5400000">
            <a:off x="3021867" y="690539"/>
            <a:ext cx="3229562" cy="8624180"/>
          </a:xfrm>
          <a:prstGeom prst="round2Same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 Same-side Corner of Rectangle 2">
            <a:extLst>
              <a:ext uri="{FF2B5EF4-FFF2-40B4-BE49-F238E27FC236}">
                <a16:creationId xmlns:a16="http://schemas.microsoft.com/office/drawing/2014/main" id="{457311E5-D600-B147-AFDB-C3FD2512AFE4}"/>
              </a:ext>
            </a:extLst>
          </p:cNvPr>
          <p:cNvSpPr/>
          <p:nvPr/>
        </p:nvSpPr>
        <p:spPr>
          <a:xfrm rot="5400000">
            <a:off x="699689" y="222563"/>
            <a:ext cx="3259815" cy="4060559"/>
          </a:xfrm>
          <a:prstGeom prst="round2Same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Curved Connector 3">
            <a:extLst>
              <a:ext uri="{FF2B5EF4-FFF2-40B4-BE49-F238E27FC236}">
                <a16:creationId xmlns:a16="http://schemas.microsoft.com/office/drawing/2014/main" id="{709B1225-7E55-344B-9E05-A6C52FBE21EC}"/>
              </a:ext>
            </a:extLst>
          </p:cNvPr>
          <p:cNvCxnSpPr>
            <a:cxnSpLocks/>
          </p:cNvCxnSpPr>
          <p:nvPr/>
        </p:nvCxnSpPr>
        <p:spPr>
          <a:xfrm flipV="1">
            <a:off x="292044" y="2984289"/>
            <a:ext cx="9289398" cy="853964"/>
          </a:xfrm>
          <a:prstGeom prst="curvedConnector3">
            <a:avLst/>
          </a:prstGeom>
          <a:ln w="8890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urved Connector 4">
            <a:extLst>
              <a:ext uri="{FF2B5EF4-FFF2-40B4-BE49-F238E27FC236}">
                <a16:creationId xmlns:a16="http://schemas.microsoft.com/office/drawing/2014/main" id="{C53ABED8-1B66-8644-9BCD-4750CBBC10F1}"/>
              </a:ext>
            </a:extLst>
          </p:cNvPr>
          <p:cNvCxnSpPr>
            <a:cxnSpLocks/>
          </p:cNvCxnSpPr>
          <p:nvPr/>
        </p:nvCxnSpPr>
        <p:spPr>
          <a:xfrm flipV="1">
            <a:off x="324558" y="2907597"/>
            <a:ext cx="9152588" cy="990942"/>
          </a:xfrm>
          <a:prstGeom prst="curvedConnector3">
            <a:avLst>
              <a:gd name="adj1" fmla="val 50000"/>
            </a:avLst>
          </a:prstGeom>
          <a:ln w="571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8DC847F7-1CE5-6142-A0CB-27976483A1DB}"/>
              </a:ext>
            </a:extLst>
          </p:cNvPr>
          <p:cNvGrpSpPr/>
          <p:nvPr/>
        </p:nvGrpSpPr>
        <p:grpSpPr>
          <a:xfrm>
            <a:off x="428854" y="1334793"/>
            <a:ext cx="1685338" cy="1840118"/>
            <a:chOff x="428854" y="1320926"/>
            <a:chExt cx="1685338" cy="1840118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00F1B85-5CD1-F04A-91B4-BD7B0E92582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8854" y="1835874"/>
              <a:ext cx="304800" cy="1325170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96970C9-FB82-4744-BC49-62D91C6F88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3509" y="1320926"/>
              <a:ext cx="928254" cy="543104"/>
            </a:xfrm>
            <a:prstGeom prst="line">
              <a:avLst/>
            </a:prstGeom>
            <a:ln w="762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CD4C28CB-8769-7446-81F8-598DCA478906}"/>
                </a:ext>
              </a:extLst>
            </p:cNvPr>
            <p:cNvCxnSpPr/>
            <p:nvPr/>
          </p:nvCxnSpPr>
          <p:spPr>
            <a:xfrm flipH="1">
              <a:off x="1435319" y="1336714"/>
              <a:ext cx="207818" cy="922957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C2C7E76-0C7B-6240-9FD1-0EADB8E4CFC1}"/>
                </a:ext>
              </a:extLst>
            </p:cNvPr>
            <p:cNvCxnSpPr/>
            <p:nvPr/>
          </p:nvCxnSpPr>
          <p:spPr>
            <a:xfrm>
              <a:off x="1628646" y="1353053"/>
              <a:ext cx="485546" cy="901635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D473FC1-EF78-F645-B1D8-D627757BEEB2}"/>
                </a:ext>
              </a:extLst>
            </p:cNvPr>
            <p:cNvSpPr/>
            <p:nvPr/>
          </p:nvSpPr>
          <p:spPr>
            <a:xfrm rot="20172008">
              <a:off x="1102545" y="2167908"/>
              <a:ext cx="683311" cy="56805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scene3d>
              <a:camera prst="isometricOffAxis1Top"/>
              <a:lightRig rig="threePt" dir="t">
                <a:rot lat="0" lon="0" rev="0"/>
              </a:lightRig>
            </a:scene3d>
            <a:sp3d extrusionH="12700" contourW="12700">
              <a:bevelB w="3810"/>
              <a:extrusionClr>
                <a:schemeClr val="tx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63AE375-C311-CF42-AC54-1DD2C75200C6}"/>
                </a:ext>
              </a:extLst>
            </p:cNvPr>
            <p:cNvCxnSpPr>
              <a:cxnSpLocks/>
            </p:cNvCxnSpPr>
            <p:nvPr/>
          </p:nvCxnSpPr>
          <p:spPr>
            <a:xfrm>
              <a:off x="747509" y="1858716"/>
              <a:ext cx="430127" cy="1239018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537631-4842-8C4F-9F88-236F3050F717}"/>
                </a:ext>
              </a:extLst>
            </p:cNvPr>
            <p:cNvCxnSpPr>
              <a:cxnSpLocks/>
            </p:cNvCxnSpPr>
            <p:nvPr/>
          </p:nvCxnSpPr>
          <p:spPr>
            <a:xfrm>
              <a:off x="1012144" y="1730126"/>
              <a:ext cx="188519" cy="831444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F6EC991-D81A-614B-A28C-075E87A2A469}"/>
                </a:ext>
              </a:extLst>
            </p:cNvPr>
            <p:cNvCxnSpPr>
              <a:cxnSpLocks/>
            </p:cNvCxnSpPr>
            <p:nvPr/>
          </p:nvCxnSpPr>
          <p:spPr>
            <a:xfrm>
              <a:off x="1455518" y="1476475"/>
              <a:ext cx="193978" cy="8354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635D9409-C5FF-3546-8371-4B6EF817A4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14943" y="4902857"/>
            <a:ext cx="2502714" cy="2000200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14FF7BAF-CCEB-D24D-BFFF-32563E778202}"/>
              </a:ext>
            </a:extLst>
          </p:cNvPr>
          <p:cNvGrpSpPr/>
          <p:nvPr/>
        </p:nvGrpSpPr>
        <p:grpSpPr>
          <a:xfrm>
            <a:off x="1950344" y="5088494"/>
            <a:ext cx="2732492" cy="1508569"/>
            <a:chOff x="1950343" y="5094881"/>
            <a:chExt cx="3475041" cy="1502181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EF9D47E7-126C-264D-BE35-578853266BBF}"/>
                </a:ext>
              </a:extLst>
            </p:cNvPr>
            <p:cNvSpPr/>
            <p:nvPr/>
          </p:nvSpPr>
          <p:spPr>
            <a:xfrm>
              <a:off x="1950343" y="5094881"/>
              <a:ext cx="3475041" cy="1469572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0"/>
                    <a:lumOff val="100000"/>
                  </a:schemeClr>
                </a:gs>
                <a:gs pos="35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8A09300D-E206-2343-AD37-98B05261BB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8760" y="5123753"/>
              <a:ext cx="758204" cy="705914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79F12510-3E48-554E-90BF-EB29BD0B2B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8822" y="5265932"/>
              <a:ext cx="758204" cy="705914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7B910A98-D620-3346-992E-28304080A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1773" y="5335788"/>
              <a:ext cx="758204" cy="705914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7E0FB51A-3F10-CD48-9650-7C74826A058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4719" y="5516363"/>
              <a:ext cx="758204" cy="705914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A4E7B97F-B63E-5F43-BF30-CA2BBC4DE7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3827" y="5891148"/>
              <a:ext cx="758204" cy="705914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8CA6B892-4A87-C64C-ACAE-4803831D2E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732" y="5728398"/>
              <a:ext cx="758204" cy="705914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</p:grpSp>
      <p:pic>
        <p:nvPicPr>
          <p:cNvPr id="37" name="Picture 36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55F282A4-3FD6-384F-BECB-EEFC800DE5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725" y="1003955"/>
            <a:ext cx="2216953" cy="2529200"/>
          </a:xfrm>
          <a:prstGeom prst="rect">
            <a:avLst/>
          </a:prstGeom>
        </p:spPr>
      </p:pic>
      <p:pic>
        <p:nvPicPr>
          <p:cNvPr id="39" name="Picture 38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A9A9C36E-3C5B-1B4E-8DA3-5707B2DA27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4361" y="2600237"/>
            <a:ext cx="1562810" cy="17829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948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6 0.00208 L 0.17436 0.01018 L 0.17436 0.01018 " pathEditMode="relative" ptsTypes="AAA">
                                      <p:cBhvr>
                                        <p:cTn id="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324 0.0081 C 0.21538 0.00671 0.25753 0.00555 0.29054 0.00185 C 0.32372 -0.00185 0.34535 -0.00509 0.37179 -0.01435 C 0.39808 -0.02338 0.4234 -0.03797 0.44872 -0.05255 " pathEditMode="relative" ptsTypes="AAAA">
                                      <p:cBhvr>
                                        <p:cTn id="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872 -0.05648 C 0.46827 -0.06412 0.48782 -0.07153 0.52692 -0.08079 C 0.56602 -0.09028 0.63461 -0.10672 0.68349 -0.1132 C 0.73253 -0.11968 0.7766 -0.11945 0.82067 -0.11922 " pathEditMode="relative" ptsTypes="AAAA">
                                      <p:cBhvr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urved Connector 3">
            <a:extLst>
              <a:ext uri="{FF2B5EF4-FFF2-40B4-BE49-F238E27FC236}">
                <a16:creationId xmlns:a16="http://schemas.microsoft.com/office/drawing/2014/main" id="{A1D98811-96DA-D34F-BA00-7CCF4C951D60}"/>
              </a:ext>
            </a:extLst>
          </p:cNvPr>
          <p:cNvCxnSpPr>
            <a:cxnSpLocks/>
          </p:cNvCxnSpPr>
          <p:nvPr/>
        </p:nvCxnSpPr>
        <p:spPr>
          <a:xfrm flipV="1">
            <a:off x="292044" y="2984289"/>
            <a:ext cx="9289398" cy="853964"/>
          </a:xfrm>
          <a:prstGeom prst="curvedConnector3">
            <a:avLst/>
          </a:prstGeom>
          <a:ln w="8890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urved Connector 4">
            <a:extLst>
              <a:ext uri="{FF2B5EF4-FFF2-40B4-BE49-F238E27FC236}">
                <a16:creationId xmlns:a16="http://schemas.microsoft.com/office/drawing/2014/main" id="{1C8EFEE8-5A04-834E-BDBD-93DAFA013ACE}"/>
              </a:ext>
            </a:extLst>
          </p:cNvPr>
          <p:cNvCxnSpPr>
            <a:cxnSpLocks/>
          </p:cNvCxnSpPr>
          <p:nvPr/>
        </p:nvCxnSpPr>
        <p:spPr>
          <a:xfrm flipV="1">
            <a:off x="324558" y="2907597"/>
            <a:ext cx="9152588" cy="990942"/>
          </a:xfrm>
          <a:prstGeom prst="curvedConnector3">
            <a:avLst>
              <a:gd name="adj1" fmla="val 50000"/>
            </a:avLst>
          </a:prstGeom>
          <a:ln w="571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63394E47-95F0-224C-9399-AD34FE99C868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09750" y="4968011"/>
            <a:ext cx="2400823" cy="191876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42247E57-9050-FE41-820E-27599735E9F3}"/>
              </a:ext>
            </a:extLst>
          </p:cNvPr>
          <p:cNvGrpSpPr/>
          <p:nvPr/>
        </p:nvGrpSpPr>
        <p:grpSpPr>
          <a:xfrm>
            <a:off x="1950344" y="5088494"/>
            <a:ext cx="2732492" cy="1508569"/>
            <a:chOff x="1950343" y="5094881"/>
            <a:chExt cx="3475041" cy="1502181"/>
          </a:xfrm>
          <a:noFill/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2918EA6-172A-944D-BD1A-1AEE64A96848}"/>
                </a:ext>
              </a:extLst>
            </p:cNvPr>
            <p:cNvSpPr/>
            <p:nvPr/>
          </p:nvSpPr>
          <p:spPr>
            <a:xfrm>
              <a:off x="1950343" y="5094881"/>
              <a:ext cx="3475041" cy="146957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A5EB0A94-310E-3649-B99D-BB0854DB3C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8760" y="5123753"/>
              <a:ext cx="758204" cy="705914"/>
            </a:xfrm>
            <a:prstGeom prst="rect">
              <a:avLst/>
            </a:prstGeom>
            <a:grpFill/>
            <a:scene3d>
              <a:camera prst="isometricTopUp"/>
              <a:lightRig rig="threePt" dir="t"/>
            </a:scene3d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FBF181BE-0CA0-0840-8422-6D9E4843A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8822" y="5265932"/>
              <a:ext cx="758204" cy="705914"/>
            </a:xfrm>
            <a:prstGeom prst="rect">
              <a:avLst/>
            </a:prstGeom>
            <a:grpFill/>
            <a:scene3d>
              <a:camera prst="isometricTopUp"/>
              <a:lightRig rig="threePt" dir="t"/>
            </a:scene3d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BE6A3AF-8EFA-3D42-9ABC-9A391B3D33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1773" y="5335788"/>
              <a:ext cx="758204" cy="705914"/>
            </a:xfrm>
            <a:prstGeom prst="rect">
              <a:avLst/>
            </a:prstGeom>
            <a:grpFill/>
            <a:scene3d>
              <a:camera prst="isometricTopUp"/>
              <a:lightRig rig="threePt" dir="t"/>
            </a:scene3d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77145FFE-4546-094E-8A2F-8A0BBFCF5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4719" y="5516363"/>
              <a:ext cx="758204" cy="705914"/>
            </a:xfrm>
            <a:prstGeom prst="rect">
              <a:avLst/>
            </a:prstGeom>
            <a:grpFill/>
            <a:scene3d>
              <a:camera prst="isometricTopUp"/>
              <a:lightRig rig="threePt" dir="t"/>
            </a:scene3d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B216CDDB-6CFA-BE45-85FC-7DF3929F40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3827" y="5891148"/>
              <a:ext cx="758204" cy="705914"/>
            </a:xfrm>
            <a:prstGeom prst="rect">
              <a:avLst/>
            </a:prstGeom>
            <a:grpFill/>
            <a:scene3d>
              <a:camera prst="isometricTopUp"/>
              <a:lightRig rig="threePt" dir="t"/>
            </a:scene3d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76DA7FA-2EA6-B746-A99D-F5F6F01365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732" y="5728398"/>
              <a:ext cx="758204" cy="705914"/>
            </a:xfrm>
            <a:prstGeom prst="rect">
              <a:avLst/>
            </a:prstGeom>
            <a:grpFill/>
            <a:scene3d>
              <a:camera prst="isometricTopUp"/>
              <a:lightRig rig="threePt" dir="t"/>
            </a:scene3d>
          </p:spPr>
        </p:pic>
      </p:grpSp>
      <p:pic>
        <p:nvPicPr>
          <p:cNvPr id="24" name="Picture 23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699E46D0-31DB-8D4E-ADC6-06A0958752EA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725" y="1003955"/>
            <a:ext cx="2216953" cy="25292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022E8ED-3A46-2A45-B20A-4EE4C571ACE6}"/>
              </a:ext>
            </a:extLst>
          </p:cNvPr>
          <p:cNvPicPr>
            <a:picLocks noChangeAspect="1"/>
          </p:cNvPicPr>
          <p:nvPr/>
        </p:nvPicPr>
        <p:blipFill>
          <a:blip r:embed="rId6">
            <a:grayscl/>
          </a:blip>
          <a:stretch>
            <a:fillRect/>
          </a:stretch>
        </p:blipFill>
        <p:spPr>
          <a:xfrm>
            <a:off x="452057" y="1303355"/>
            <a:ext cx="1752600" cy="1930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438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22.7|2.2|3.1|15|9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8.6|1|10.5|5.6|14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6.9|4.4|4.3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4.1|7.1|7.9|9.9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2206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219</cp:revision>
  <dcterms:created xsi:type="dcterms:W3CDTF">2020-12-14T12:06:57Z</dcterms:created>
  <dcterms:modified xsi:type="dcterms:W3CDTF">2021-07-08T09:15:29Z</dcterms:modified>
</cp:coreProperties>
</file>