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7" r:id="rId2"/>
    <p:sldId id="299" r:id="rId3"/>
    <p:sldId id="300" r:id="rId4"/>
    <p:sldId id="301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5637" userDrawn="1">
          <p15:clr>
            <a:srgbClr val="A4A3A4"/>
          </p15:clr>
        </p15:guide>
        <p15:guide id="3" orient="horz" pos="3158" userDrawn="1">
          <p15:clr>
            <a:srgbClr val="A4A3A4"/>
          </p15:clr>
        </p15:guide>
        <p15:guide id="4" orient="horz" pos="42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7942"/>
    <a:srgbClr val="FFD579"/>
    <a:srgbClr val="1F3864"/>
    <a:srgbClr val="76D6FF"/>
    <a:srgbClr val="7A81FF"/>
    <a:srgbClr val="FF2913"/>
    <a:srgbClr val="FF8AD8"/>
    <a:srgbClr val="D883FF"/>
    <a:srgbClr val="FF7E79"/>
    <a:srgbClr val="F6DA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627" autoAdjust="0"/>
    <p:restoredTop sz="94660"/>
  </p:normalViewPr>
  <p:slideViewPr>
    <p:cSldViewPr snapToGrid="0">
      <p:cViewPr varScale="1">
        <p:scale>
          <a:sx n="90" d="100"/>
          <a:sy n="90" d="100"/>
        </p:scale>
        <p:origin x="486" y="102"/>
      </p:cViewPr>
      <p:guideLst>
        <p:guide pos="5637"/>
        <p:guide orient="horz" pos="3158"/>
        <p:guide orient="horz" pos="42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D32BB574-74D8-3F41-B7B4-E1E2A8F5B4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56" y="4907947"/>
            <a:ext cx="2209800" cy="2057400"/>
          </a:xfrm>
          <a:prstGeom prst="rect">
            <a:avLst/>
          </a:prstGeom>
        </p:spPr>
      </p:pic>
      <p:pic>
        <p:nvPicPr>
          <p:cNvPr id="10" name="Picture 9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F2D60935-0AF5-8542-84DC-9DAE7A1FAC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755" y="5015296"/>
            <a:ext cx="1615209" cy="1842703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525411DC-AAC0-AA42-AFC7-140769791304}"/>
              </a:ext>
            </a:extLst>
          </p:cNvPr>
          <p:cNvSpPr/>
          <p:nvPr/>
        </p:nvSpPr>
        <p:spPr>
          <a:xfrm>
            <a:off x="3352801" y="2881746"/>
            <a:ext cx="817417" cy="81741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3ADB0102-0E10-1640-A3B3-7D65D5C71D5E}"/>
              </a:ext>
            </a:extLst>
          </p:cNvPr>
          <p:cNvSpPr/>
          <p:nvPr/>
        </p:nvSpPr>
        <p:spPr>
          <a:xfrm>
            <a:off x="4544293" y="2881746"/>
            <a:ext cx="817417" cy="81741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DBA4F8D3-A433-244A-825B-32F85A95646E}"/>
              </a:ext>
            </a:extLst>
          </p:cNvPr>
          <p:cNvSpPr/>
          <p:nvPr/>
        </p:nvSpPr>
        <p:spPr>
          <a:xfrm>
            <a:off x="5735785" y="2881745"/>
            <a:ext cx="817417" cy="81741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0D42AD3F-E516-9C44-B6F7-F0D6A6F0B427}"/>
              </a:ext>
            </a:extLst>
          </p:cNvPr>
          <p:cNvSpPr/>
          <p:nvPr/>
        </p:nvSpPr>
        <p:spPr>
          <a:xfrm>
            <a:off x="3352801" y="3906985"/>
            <a:ext cx="817417" cy="81741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566759F3-C8ED-6D43-83D9-C39FF58DB4E2}"/>
              </a:ext>
            </a:extLst>
          </p:cNvPr>
          <p:cNvSpPr/>
          <p:nvPr/>
        </p:nvSpPr>
        <p:spPr>
          <a:xfrm>
            <a:off x="4544293" y="3906985"/>
            <a:ext cx="817417" cy="81741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B4C6F159-2879-1740-8954-29B01DD9692E}"/>
              </a:ext>
            </a:extLst>
          </p:cNvPr>
          <p:cNvSpPr/>
          <p:nvPr/>
        </p:nvSpPr>
        <p:spPr>
          <a:xfrm>
            <a:off x="5735785" y="3906984"/>
            <a:ext cx="817417" cy="81741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76525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3.7037E-7 L -0.23766 -0.25602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91" y="-12801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3.33333E-6 L -0.12404 -0.40348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02" y="-20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1505 L -0.37356 0.05972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686" y="372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33333E-6 L -0.25144 -0.08982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80" y="-4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30769E-6 3.7037E-7 L -0.27083 0.3162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42" y="15810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30769E-6 3.33333E-6 L -0.16138 0.16875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77" y="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404 -0.40348 L 1.02564E-6 2.22222E-6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50" y="20093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766 -0.25602 L 1.02564E-6 -2.59259E-6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23" y="12824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7356 0.05972 L 0 -2.59259E-6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70" y="-2963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144 -0.08982 L 0 3.7037E-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64" y="4514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7083 0.3162 L -7.69231E-7 -2.59259E-6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94" y="-15787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6138 0.16875 L -4.87179E-6 3.7037E-7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41" y="-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3" grpId="0" animBg="1"/>
      <p:bldP spid="13" grpId="1" animBg="1"/>
      <p:bldP spid="13" grpId="2" animBg="1"/>
      <p:bldP spid="18" grpId="0" animBg="1"/>
      <p:bldP spid="18" grpId="1" animBg="1"/>
      <p:bldP spid="18" grpId="2" animBg="1"/>
      <p:bldP spid="21" grpId="0" animBg="1"/>
      <p:bldP spid="21" grpId="1" animBg="1"/>
      <p:bldP spid="21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D32BB574-74D8-3F41-B7B4-E1E2A8F5B4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56" y="4907947"/>
            <a:ext cx="2209800" cy="2057400"/>
          </a:xfrm>
          <a:prstGeom prst="rect">
            <a:avLst/>
          </a:prstGeom>
        </p:spPr>
      </p:pic>
      <p:pic>
        <p:nvPicPr>
          <p:cNvPr id="10" name="Picture 9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F2D60935-0AF5-8542-84DC-9DAE7A1FAC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755" y="5015296"/>
            <a:ext cx="1615209" cy="1842703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525411DC-AAC0-AA42-AFC7-140769791304}"/>
              </a:ext>
            </a:extLst>
          </p:cNvPr>
          <p:cNvSpPr/>
          <p:nvPr/>
        </p:nvSpPr>
        <p:spPr>
          <a:xfrm>
            <a:off x="3352801" y="2881746"/>
            <a:ext cx="817417" cy="81741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3ADB0102-0E10-1640-A3B3-7D65D5C71D5E}"/>
              </a:ext>
            </a:extLst>
          </p:cNvPr>
          <p:cNvSpPr/>
          <p:nvPr/>
        </p:nvSpPr>
        <p:spPr>
          <a:xfrm>
            <a:off x="4544293" y="2881746"/>
            <a:ext cx="817417" cy="81741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DBA4F8D3-A433-244A-825B-32F85A95646E}"/>
              </a:ext>
            </a:extLst>
          </p:cNvPr>
          <p:cNvSpPr/>
          <p:nvPr/>
        </p:nvSpPr>
        <p:spPr>
          <a:xfrm>
            <a:off x="5735785" y="2881745"/>
            <a:ext cx="817417" cy="81741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0D42AD3F-E516-9C44-B6F7-F0D6A6F0B427}"/>
              </a:ext>
            </a:extLst>
          </p:cNvPr>
          <p:cNvSpPr/>
          <p:nvPr/>
        </p:nvSpPr>
        <p:spPr>
          <a:xfrm>
            <a:off x="3352801" y="3906985"/>
            <a:ext cx="817417" cy="81741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566759F3-C8ED-6D43-83D9-C39FF58DB4E2}"/>
              </a:ext>
            </a:extLst>
          </p:cNvPr>
          <p:cNvSpPr/>
          <p:nvPr/>
        </p:nvSpPr>
        <p:spPr>
          <a:xfrm>
            <a:off x="4544293" y="3906985"/>
            <a:ext cx="817417" cy="81741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B4C6F159-2879-1740-8954-29B01DD9692E}"/>
              </a:ext>
            </a:extLst>
          </p:cNvPr>
          <p:cNvSpPr/>
          <p:nvPr/>
        </p:nvSpPr>
        <p:spPr>
          <a:xfrm>
            <a:off x="5735785" y="3906984"/>
            <a:ext cx="817417" cy="81741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07024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3.33333E-6 L 0.28189 0.0416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87" y="208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7037E-7 L 0.16154 0.0203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77" y="101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33333E-6 L 0.26827 -0.0594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13" y="-298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30769E-6 3.7037E-7 L 0.25032 0.0203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16" y="101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30769E-6 3.33333E-6 L 0.24888 0.0416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36" y="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3.7037E-7 L 0.12035 0.3634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10" y="18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5" grpId="0" animBg="1"/>
      <p:bldP spid="13" grpId="0" animBg="1"/>
      <p:bldP spid="18" grpId="0" animBg="1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lose up of a flower&#10;&#10;Description automatically generated with medium confidence">
            <a:extLst>
              <a:ext uri="{FF2B5EF4-FFF2-40B4-BE49-F238E27FC236}">
                <a16:creationId xmlns:a16="http://schemas.microsoft.com/office/drawing/2014/main" id="{1F61C37E-F5A3-6048-8E58-71C423C877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8856" y="542698"/>
            <a:ext cx="1610925" cy="1837815"/>
          </a:xfrm>
          <a:prstGeom prst="rect">
            <a:avLst/>
          </a:prstGeom>
        </p:spPr>
      </p:pic>
      <p:pic>
        <p:nvPicPr>
          <p:cNvPr id="9" name="Picture 8" descr="A picture containing light&#10;&#10;Description automatically generated">
            <a:extLst>
              <a:ext uri="{FF2B5EF4-FFF2-40B4-BE49-F238E27FC236}">
                <a16:creationId xmlns:a16="http://schemas.microsoft.com/office/drawing/2014/main" id="{B2E33E3A-F24B-894D-A2DC-11EB9BFC7D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563" y="419784"/>
            <a:ext cx="1718665" cy="1960730"/>
          </a:xfrm>
          <a:prstGeom prst="rect">
            <a:avLst/>
          </a:prstGeom>
        </p:spPr>
      </p:pic>
      <p:pic>
        <p:nvPicPr>
          <p:cNvPr id="11" name="Picture 10" descr="A close up of a flower&#10;&#10;Description automatically generated with medium confidence">
            <a:extLst>
              <a:ext uri="{FF2B5EF4-FFF2-40B4-BE49-F238E27FC236}">
                <a16:creationId xmlns:a16="http://schemas.microsoft.com/office/drawing/2014/main" id="{0C3A17FB-FA09-CC41-86F1-4150D96128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99" y="419783"/>
            <a:ext cx="1718665" cy="1960730"/>
          </a:xfrm>
          <a:prstGeom prst="rect">
            <a:avLst/>
          </a:prstGeom>
        </p:spPr>
      </p:pic>
      <p:pic>
        <p:nvPicPr>
          <p:cNvPr id="10" name="Picture 9" descr="A close up of a flower&#10;&#10;Description automatically generated with medium confidence">
            <a:extLst>
              <a:ext uri="{FF2B5EF4-FFF2-40B4-BE49-F238E27FC236}">
                <a16:creationId xmlns:a16="http://schemas.microsoft.com/office/drawing/2014/main" id="{CA5B095E-2844-754D-967C-25C9300ADC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438" y="419783"/>
            <a:ext cx="1718665" cy="1960730"/>
          </a:xfrm>
          <a:prstGeom prst="rect">
            <a:avLst/>
          </a:prstGeom>
        </p:spPr>
      </p:pic>
      <p:pic>
        <p:nvPicPr>
          <p:cNvPr id="12" name="Picture 11" descr="A picture containing light&#10;&#10;Description automatically generated">
            <a:extLst>
              <a:ext uri="{FF2B5EF4-FFF2-40B4-BE49-F238E27FC236}">
                <a16:creationId xmlns:a16="http://schemas.microsoft.com/office/drawing/2014/main" id="{A9E54D33-8E24-D446-A574-C1FE14B415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87" y="1456405"/>
            <a:ext cx="1718665" cy="1960730"/>
          </a:xfrm>
          <a:prstGeom prst="rect">
            <a:avLst/>
          </a:prstGeom>
        </p:spPr>
      </p:pic>
      <p:pic>
        <p:nvPicPr>
          <p:cNvPr id="13" name="Picture 12" descr="A picture containing light&#10;&#10;Description automatically generated">
            <a:extLst>
              <a:ext uri="{FF2B5EF4-FFF2-40B4-BE49-F238E27FC236}">
                <a16:creationId xmlns:a16="http://schemas.microsoft.com/office/drawing/2014/main" id="{D3D8DE41-3BA3-EA45-84D9-C05B99279A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520" y="1560497"/>
            <a:ext cx="1718665" cy="1960730"/>
          </a:xfrm>
          <a:prstGeom prst="rect">
            <a:avLst/>
          </a:prstGeom>
        </p:spPr>
      </p:pic>
      <p:pic>
        <p:nvPicPr>
          <p:cNvPr id="15" name="Picture 14" descr="A close up of a flower&#10;&#10;Description automatically generated with medium confidence">
            <a:extLst>
              <a:ext uri="{FF2B5EF4-FFF2-40B4-BE49-F238E27FC236}">
                <a16:creationId xmlns:a16="http://schemas.microsoft.com/office/drawing/2014/main" id="{682B3ABE-D1AB-CC48-ACC6-CF8144ABEE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3179" y="1683411"/>
            <a:ext cx="1610925" cy="1837815"/>
          </a:xfrm>
          <a:prstGeom prst="rect">
            <a:avLst/>
          </a:prstGeom>
        </p:spPr>
      </p:pic>
      <p:pic>
        <p:nvPicPr>
          <p:cNvPr id="16" name="Picture 15" descr="A close up of a flower&#10;&#10;Description automatically generated with medium confidence">
            <a:extLst>
              <a:ext uri="{FF2B5EF4-FFF2-40B4-BE49-F238E27FC236}">
                <a16:creationId xmlns:a16="http://schemas.microsoft.com/office/drawing/2014/main" id="{6F11A008-4352-204E-95F4-CE78B4838E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338" y="1400148"/>
            <a:ext cx="1718665" cy="1960730"/>
          </a:xfrm>
          <a:prstGeom prst="rect">
            <a:avLst/>
          </a:prstGeom>
        </p:spPr>
      </p:pic>
      <p:sp>
        <p:nvSpPr>
          <p:cNvPr id="14" name="Trapezium 13">
            <a:extLst>
              <a:ext uri="{FF2B5EF4-FFF2-40B4-BE49-F238E27FC236}">
                <a16:creationId xmlns:a16="http://schemas.microsoft.com/office/drawing/2014/main" id="{F2A04C4F-2F0E-F14E-A769-8521772CCEA6}"/>
              </a:ext>
            </a:extLst>
          </p:cNvPr>
          <p:cNvSpPr/>
          <p:nvPr/>
        </p:nvSpPr>
        <p:spPr>
          <a:xfrm rot="10800000">
            <a:off x="699478" y="4788964"/>
            <a:ext cx="1366644" cy="1649252"/>
          </a:xfrm>
          <a:prstGeom prst="trapezoid">
            <a:avLst/>
          </a:prstGeom>
          <a:solidFill>
            <a:schemeClr val="accent6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rapezium 16">
            <a:extLst>
              <a:ext uri="{FF2B5EF4-FFF2-40B4-BE49-F238E27FC236}">
                <a16:creationId xmlns:a16="http://schemas.microsoft.com/office/drawing/2014/main" id="{181714FD-96FD-F249-97B4-3C6CB5FB8883}"/>
              </a:ext>
            </a:extLst>
          </p:cNvPr>
          <p:cNvSpPr/>
          <p:nvPr/>
        </p:nvSpPr>
        <p:spPr>
          <a:xfrm rot="10800000">
            <a:off x="2420132" y="4788964"/>
            <a:ext cx="1366644" cy="1649252"/>
          </a:xfrm>
          <a:prstGeom prst="trapezoid">
            <a:avLst/>
          </a:prstGeom>
          <a:solidFill>
            <a:schemeClr val="accent6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rapezium 17">
            <a:extLst>
              <a:ext uri="{FF2B5EF4-FFF2-40B4-BE49-F238E27FC236}">
                <a16:creationId xmlns:a16="http://schemas.microsoft.com/office/drawing/2014/main" id="{287DCD40-2E84-C041-8D7F-203FD6E4579C}"/>
              </a:ext>
            </a:extLst>
          </p:cNvPr>
          <p:cNvSpPr/>
          <p:nvPr/>
        </p:nvSpPr>
        <p:spPr>
          <a:xfrm rot="10800000">
            <a:off x="4140786" y="4788964"/>
            <a:ext cx="1366644" cy="1649252"/>
          </a:xfrm>
          <a:prstGeom prst="trapezoid">
            <a:avLst/>
          </a:prstGeom>
          <a:solidFill>
            <a:schemeClr val="accent6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rapezium 18">
            <a:extLst>
              <a:ext uri="{FF2B5EF4-FFF2-40B4-BE49-F238E27FC236}">
                <a16:creationId xmlns:a16="http://schemas.microsoft.com/office/drawing/2014/main" id="{85883357-4996-3641-8562-BF7EBDCB6E54}"/>
              </a:ext>
            </a:extLst>
          </p:cNvPr>
          <p:cNvSpPr/>
          <p:nvPr/>
        </p:nvSpPr>
        <p:spPr>
          <a:xfrm rot="10800000">
            <a:off x="5861440" y="4788964"/>
            <a:ext cx="1366644" cy="1649252"/>
          </a:xfrm>
          <a:prstGeom prst="trapezoid">
            <a:avLst/>
          </a:prstGeom>
          <a:solidFill>
            <a:schemeClr val="accent6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rapezium 19">
            <a:extLst>
              <a:ext uri="{FF2B5EF4-FFF2-40B4-BE49-F238E27FC236}">
                <a16:creationId xmlns:a16="http://schemas.microsoft.com/office/drawing/2014/main" id="{EC1B5264-3CDB-084C-A046-DC86AECA3670}"/>
              </a:ext>
            </a:extLst>
          </p:cNvPr>
          <p:cNvSpPr/>
          <p:nvPr/>
        </p:nvSpPr>
        <p:spPr>
          <a:xfrm rot="10800000">
            <a:off x="7582094" y="4788964"/>
            <a:ext cx="1366644" cy="1649252"/>
          </a:xfrm>
          <a:prstGeom prst="trapezoid">
            <a:avLst/>
          </a:prstGeom>
          <a:solidFill>
            <a:schemeClr val="accent6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44096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8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800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79487E-6 3.33333E-6 L 0.02211 0.41319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6" y="20648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8205E-6 -4.07407E-6 L 0.04888 0.26806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6" y="1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87179E-6 3.33333E-6 L 0.11074 0.42546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29" y="21273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30769E-6 1.85185E-6 L 0.11218 0.25903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09" y="1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7692E-6 -4.44444E-6 L 0.19182 0.41991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83" y="20995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61538E-6 -3.7037E-7 L 0.1984 0.24468 " pathEditMode="relative" rAng="0" ptsTypes="AA">
                                      <p:cBhvr>
                                        <p:cTn id="1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20" y="1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82051E-6 3.33333E-6 L 0.26843 0.41088 " pathEditMode="relative" rAng="0" ptsTypes="AA">
                                      <p:cBhvr>
                                        <p:cTn id="1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13" y="20532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4615E-6 -7.40741E-7 L 0.28381 0.26806 " pathEditMode="relative" rAng="0" ptsTypes="AA">
                                      <p:cBhvr>
                                        <p:cTn id="10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83" y="1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lose up of a flower&#10;&#10;Description automatically generated with medium confidence">
            <a:extLst>
              <a:ext uri="{FF2B5EF4-FFF2-40B4-BE49-F238E27FC236}">
                <a16:creationId xmlns:a16="http://schemas.microsoft.com/office/drawing/2014/main" id="{1F61C37E-F5A3-6048-8E58-71C423C877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0596" y="433406"/>
            <a:ext cx="1610925" cy="1837815"/>
          </a:xfrm>
          <a:prstGeom prst="rect">
            <a:avLst/>
          </a:prstGeom>
        </p:spPr>
      </p:pic>
      <p:pic>
        <p:nvPicPr>
          <p:cNvPr id="9" name="Picture 8" descr="A picture containing light&#10;&#10;Description automatically generated">
            <a:extLst>
              <a:ext uri="{FF2B5EF4-FFF2-40B4-BE49-F238E27FC236}">
                <a16:creationId xmlns:a16="http://schemas.microsoft.com/office/drawing/2014/main" id="{B2E33E3A-F24B-894D-A2DC-11EB9BFC7D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248" y="292760"/>
            <a:ext cx="1718665" cy="1960730"/>
          </a:xfrm>
          <a:prstGeom prst="rect">
            <a:avLst/>
          </a:prstGeom>
        </p:spPr>
      </p:pic>
      <p:pic>
        <p:nvPicPr>
          <p:cNvPr id="11" name="Picture 10" descr="A close up of a flower&#10;&#10;Description automatically generated with medium confidence">
            <a:extLst>
              <a:ext uri="{FF2B5EF4-FFF2-40B4-BE49-F238E27FC236}">
                <a16:creationId xmlns:a16="http://schemas.microsoft.com/office/drawing/2014/main" id="{0C3A17FB-FA09-CC41-86F1-4150D96128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835" y="337834"/>
            <a:ext cx="1718665" cy="1960730"/>
          </a:xfrm>
          <a:prstGeom prst="rect">
            <a:avLst/>
          </a:prstGeom>
        </p:spPr>
      </p:pic>
      <p:pic>
        <p:nvPicPr>
          <p:cNvPr id="10" name="Picture 9" descr="A close up of a flower&#10;&#10;Description automatically generated with medium confidence">
            <a:extLst>
              <a:ext uri="{FF2B5EF4-FFF2-40B4-BE49-F238E27FC236}">
                <a16:creationId xmlns:a16="http://schemas.microsoft.com/office/drawing/2014/main" id="{CA5B095E-2844-754D-967C-25C9300ADC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426" y="310491"/>
            <a:ext cx="1718665" cy="1960730"/>
          </a:xfrm>
          <a:prstGeom prst="rect">
            <a:avLst/>
          </a:prstGeom>
        </p:spPr>
      </p:pic>
      <p:pic>
        <p:nvPicPr>
          <p:cNvPr id="12" name="Picture 11" descr="A picture containing light&#10;&#10;Description automatically generated">
            <a:extLst>
              <a:ext uri="{FF2B5EF4-FFF2-40B4-BE49-F238E27FC236}">
                <a16:creationId xmlns:a16="http://schemas.microsoft.com/office/drawing/2014/main" id="{A9E54D33-8E24-D446-A574-C1FE14B415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13" y="1621953"/>
            <a:ext cx="1718665" cy="1960730"/>
          </a:xfrm>
          <a:prstGeom prst="rect">
            <a:avLst/>
          </a:prstGeom>
        </p:spPr>
      </p:pic>
      <p:pic>
        <p:nvPicPr>
          <p:cNvPr id="13" name="Picture 12" descr="A picture containing light&#10;&#10;Description automatically generated">
            <a:extLst>
              <a:ext uri="{FF2B5EF4-FFF2-40B4-BE49-F238E27FC236}">
                <a16:creationId xmlns:a16="http://schemas.microsoft.com/office/drawing/2014/main" id="{D3D8DE41-3BA3-EA45-84D9-C05B99279A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960" y="1578753"/>
            <a:ext cx="1718665" cy="1960730"/>
          </a:xfrm>
          <a:prstGeom prst="rect">
            <a:avLst/>
          </a:prstGeom>
        </p:spPr>
      </p:pic>
      <p:pic>
        <p:nvPicPr>
          <p:cNvPr id="15" name="Picture 14" descr="A close up of a flower&#10;&#10;Description automatically generated with medium confidence">
            <a:extLst>
              <a:ext uri="{FF2B5EF4-FFF2-40B4-BE49-F238E27FC236}">
                <a16:creationId xmlns:a16="http://schemas.microsoft.com/office/drawing/2014/main" id="{682B3ABE-D1AB-CC48-ACC6-CF8144ABEE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566" y="1742762"/>
            <a:ext cx="1610925" cy="1837815"/>
          </a:xfrm>
          <a:prstGeom prst="rect">
            <a:avLst/>
          </a:prstGeom>
        </p:spPr>
      </p:pic>
      <p:pic>
        <p:nvPicPr>
          <p:cNvPr id="16" name="Picture 15" descr="A close up of a flower&#10;&#10;Description automatically generated with medium confidence">
            <a:extLst>
              <a:ext uri="{FF2B5EF4-FFF2-40B4-BE49-F238E27FC236}">
                <a16:creationId xmlns:a16="http://schemas.microsoft.com/office/drawing/2014/main" id="{6F11A008-4352-204E-95F4-CE78B4838E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730" y="1539608"/>
            <a:ext cx="1718665" cy="1960730"/>
          </a:xfrm>
          <a:prstGeom prst="rect">
            <a:avLst/>
          </a:prstGeom>
        </p:spPr>
      </p:pic>
      <p:sp>
        <p:nvSpPr>
          <p:cNvPr id="2" name="Trapezium 1">
            <a:extLst>
              <a:ext uri="{FF2B5EF4-FFF2-40B4-BE49-F238E27FC236}">
                <a16:creationId xmlns:a16="http://schemas.microsoft.com/office/drawing/2014/main" id="{BD840DFC-E730-9C40-BC89-676BA4C30C0E}"/>
              </a:ext>
            </a:extLst>
          </p:cNvPr>
          <p:cNvSpPr/>
          <p:nvPr/>
        </p:nvSpPr>
        <p:spPr>
          <a:xfrm rot="10800000">
            <a:off x="699478" y="4788964"/>
            <a:ext cx="1366644" cy="1649252"/>
          </a:xfrm>
          <a:prstGeom prst="trapezoid">
            <a:avLst/>
          </a:prstGeom>
          <a:solidFill>
            <a:schemeClr val="accent6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rapezium 2">
            <a:extLst>
              <a:ext uri="{FF2B5EF4-FFF2-40B4-BE49-F238E27FC236}">
                <a16:creationId xmlns:a16="http://schemas.microsoft.com/office/drawing/2014/main" id="{F119242A-B2EA-9B4B-A230-1E44FDB62174}"/>
              </a:ext>
            </a:extLst>
          </p:cNvPr>
          <p:cNvSpPr/>
          <p:nvPr/>
        </p:nvSpPr>
        <p:spPr>
          <a:xfrm rot="10800000">
            <a:off x="2420132" y="4788964"/>
            <a:ext cx="1366644" cy="1649252"/>
          </a:xfrm>
          <a:prstGeom prst="trapezoid">
            <a:avLst/>
          </a:prstGeom>
          <a:solidFill>
            <a:schemeClr val="accent6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rapezium 3">
            <a:extLst>
              <a:ext uri="{FF2B5EF4-FFF2-40B4-BE49-F238E27FC236}">
                <a16:creationId xmlns:a16="http://schemas.microsoft.com/office/drawing/2014/main" id="{C5B267BC-ABE5-4B4C-8B41-E4C611F22874}"/>
              </a:ext>
            </a:extLst>
          </p:cNvPr>
          <p:cNvSpPr/>
          <p:nvPr/>
        </p:nvSpPr>
        <p:spPr>
          <a:xfrm rot="10800000">
            <a:off x="4140786" y="4788964"/>
            <a:ext cx="1366644" cy="1649252"/>
          </a:xfrm>
          <a:prstGeom prst="trapezoid">
            <a:avLst/>
          </a:prstGeom>
          <a:solidFill>
            <a:schemeClr val="accent6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rapezium 13">
            <a:extLst>
              <a:ext uri="{FF2B5EF4-FFF2-40B4-BE49-F238E27FC236}">
                <a16:creationId xmlns:a16="http://schemas.microsoft.com/office/drawing/2014/main" id="{3271716C-5F03-1B49-B876-62090FFBAF77}"/>
              </a:ext>
            </a:extLst>
          </p:cNvPr>
          <p:cNvSpPr/>
          <p:nvPr/>
        </p:nvSpPr>
        <p:spPr>
          <a:xfrm rot="10800000">
            <a:off x="7582094" y="4788964"/>
            <a:ext cx="1366644" cy="1649252"/>
          </a:xfrm>
          <a:prstGeom prst="trapezoid">
            <a:avLst/>
          </a:prstGeom>
          <a:solidFill>
            <a:schemeClr val="accent6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 descr="A picture containing light&#10;&#10;Description automatically generated">
            <a:extLst>
              <a:ext uri="{FF2B5EF4-FFF2-40B4-BE49-F238E27FC236}">
                <a16:creationId xmlns:a16="http://schemas.microsoft.com/office/drawing/2014/main" id="{A3C32D36-0F0C-2B47-85CE-E068C16891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147" y="1539608"/>
            <a:ext cx="1718665" cy="1960730"/>
          </a:xfrm>
          <a:prstGeom prst="rect">
            <a:avLst/>
          </a:prstGeom>
        </p:spPr>
      </p:pic>
      <p:pic>
        <p:nvPicPr>
          <p:cNvPr id="18" name="Picture 17" descr="A close up of a flower&#10;&#10;Description automatically generated with medium confidence">
            <a:extLst>
              <a:ext uri="{FF2B5EF4-FFF2-40B4-BE49-F238E27FC236}">
                <a16:creationId xmlns:a16="http://schemas.microsoft.com/office/drawing/2014/main" id="{33BEC607-9ADF-2440-819D-27BFE63963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3849" y="413042"/>
            <a:ext cx="1610925" cy="1837815"/>
          </a:xfrm>
          <a:prstGeom prst="rect">
            <a:avLst/>
          </a:prstGeom>
        </p:spPr>
      </p:pic>
      <p:sp>
        <p:nvSpPr>
          <p:cNvPr id="5" name="Trapezium 4">
            <a:extLst>
              <a:ext uri="{FF2B5EF4-FFF2-40B4-BE49-F238E27FC236}">
                <a16:creationId xmlns:a16="http://schemas.microsoft.com/office/drawing/2014/main" id="{C2E95802-144C-A546-AB68-D127C9DFB6CD}"/>
              </a:ext>
            </a:extLst>
          </p:cNvPr>
          <p:cNvSpPr/>
          <p:nvPr/>
        </p:nvSpPr>
        <p:spPr>
          <a:xfrm rot="10800000">
            <a:off x="5861440" y="4788964"/>
            <a:ext cx="1366644" cy="1649252"/>
          </a:xfrm>
          <a:prstGeom prst="trapezoid">
            <a:avLst/>
          </a:prstGeom>
          <a:solidFill>
            <a:schemeClr val="accent6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97032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8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800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80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800" decel="10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0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8205E-6 1.85185E-6 L 0.05625 0.24051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04" y="12014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5897E-6 3.7037E-7 L 0.02148 0.43565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4" y="2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12821E-7 1.85185E-6 L 0.11763 0.43379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81" y="21690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2564E-6 -2.96296E-6 L 0.14648 0.24051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24" y="12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61538E-6 -2.22222E-6 L 0.28028 0.42014 " pathEditMode="relative" rAng="0" ptsTypes="AA">
                                      <p:cBhvr>
                                        <p:cTn id="1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06" y="20995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2564E-6 1.85185E-6 L 0.16266 0.24051 " pathEditMode="relative" rAng="0" ptsTypes="AA">
                                      <p:cBhvr>
                                        <p:cTn id="1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25" y="12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641E-7 0.00417 L 0.37131 0.43148 " pathEditMode="relative" rAng="0" ptsTypes="AA">
                                      <p:cBhvr>
                                        <p:cTn id="1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58" y="21366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79487E-6 0.00417 L 0.25384 0.24468 " pathEditMode="relative" rAng="0" ptsTypes="AA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92" y="12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53846E-6 -4.44444E-6 L 0.45337 0.43125 " pathEditMode="relative" rAng="0" ptsTypes="AA">
                                      <p:cBhvr>
                                        <p:cTn id="1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60" y="21551"/>
                                    </p:animMotion>
                                  </p:childTnLst>
                                </p:cTn>
                              </p:par>
                              <p:par>
                                <p:cTn id="14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30769E-6 -1.11111E-6 L 0.33125 0.24051 " pathEditMode="relative" rAng="0" ptsTypes="AA"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54" y="12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14" grpId="0" animBg="1"/>
      <p:bldP spid="5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21.2|2|1.8|20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1.4|31.8|2.1|2.2|2.4|12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11.9|18.6|2.3|2|1.8|1.9|13.5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1706</TotalTime>
  <Words>0</Words>
  <Application>Microsoft Office PowerPoint</Application>
  <PresentationFormat>A4 Paper (210x297 mm)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 Hodge</cp:lastModifiedBy>
  <cp:revision>160</cp:revision>
  <dcterms:created xsi:type="dcterms:W3CDTF">2020-12-14T12:06:57Z</dcterms:created>
  <dcterms:modified xsi:type="dcterms:W3CDTF">2021-05-27T12:30:16Z</dcterms:modified>
</cp:coreProperties>
</file>