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6"/>
  </p:handoutMasterIdLst>
  <p:sldIdLst>
    <p:sldId id="261" r:id="rId2"/>
    <p:sldId id="269" r:id="rId3"/>
    <p:sldId id="263" r:id="rId4"/>
    <p:sldId id="272" r:id="rId5"/>
    <p:sldId id="264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91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71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Roboto" panose="02000000000000000000" pitchFamily="2" charset="0"/>
      <p:regular r:id="rId31"/>
      <p:bold r:id="rId32"/>
      <p:italic r:id="rId33"/>
      <p:boldItalic r:id="rId34"/>
    </p:embeddedFont>
    <p:embeddedFont>
      <p:font typeface="Sassoon Infant Rg" panose="02000503030000020003" pitchFamily="50" charset="0"/>
      <p:regular r:id="rId35"/>
      <p:bold r:id="rId36"/>
    </p:embeddedFont>
    <p:embeddedFont>
      <p:font typeface="Tuffy" panose="020B0603060100000000" pitchFamily="34" charset="0"/>
      <p:regular r:id="rId37"/>
      <p:bold r:id="rId38"/>
      <p:italic r:id="rId39"/>
      <p:boldItalic r:id="rId40"/>
    </p:embeddedFont>
    <p:embeddedFont>
      <p:font typeface="Twinkl" pitchFamily="2" charset="0"/>
      <p:regular r:id="rId41"/>
      <p:bold r:id="rId42"/>
    </p:embeddedFont>
    <p:embeddedFont>
      <p:font typeface="Twinkl SemiBold" pitchFamily="2" charset="0"/>
      <p:bold r:id="rId4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5183"/>
    <a:srgbClr val="3399FF"/>
    <a:srgbClr val="14B4E4"/>
    <a:srgbClr val="FF7E00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60" y="10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font" Target="fonts/font16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font" Target="fonts/font1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12CDC0C-1C4A-4AD5-B3D3-C33F5FA0E83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FE072E-15D9-4AB5-B5CA-23A017FC05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81B74A1-6118-4933-88BC-0DD848862318}" type="datetimeFigureOut">
              <a:rPr lang="en-GB"/>
              <a:pPr>
                <a:defRPr/>
              </a:pPr>
              <a:t>04/05/2021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6FDD3B-3877-4710-BD38-C6856EF64DF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D17AF5-075A-4A40-913E-2304B6E445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BC19CC0-E9A5-46C0-9EB5-39ED596317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FAAD8AC0-9949-40C4-AE30-1DF56A1928E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7650A72-3F91-4B64-9562-95309364A7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1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D890A388-3C92-45E5-B9CF-321D31C2919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410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439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2841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C54DBB-CCAE-4ACA-93E2-3464BF8EEE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2743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2F72E4-0EA5-4898-8711-48E0EAAC29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708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>
            <a:extLst>
              <a:ext uri="{FF2B5EF4-FFF2-40B4-BE49-F238E27FC236}">
                <a16:creationId xmlns:a16="http://schemas.microsoft.com/office/drawing/2014/main" id="{ABA760A7-8ADC-4BFC-A49E-ECD73CF5E00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7303B8CD-8509-4300-ACD8-C33832DB534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70EEF3BB-FFA9-4114-9F17-700E34D2E12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1" r:id="rId3"/>
    <p:sldLayoutId id="2147483672" r:id="rId4"/>
    <p:sldLayoutId id="2147483675" r:id="rId5"/>
    <p:sldLayoutId id="214748367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audio" Target="../media/audio2.wav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8.png"/><Relationship Id="rId5" Type="http://schemas.openxmlformats.org/officeDocument/2006/relationships/audio" Target="../media/audio5.wav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10.wav"/><Relationship Id="rId1" Type="http://schemas.openxmlformats.org/officeDocument/2006/relationships/audio" Target="../media/audio9.wav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12.wav"/><Relationship Id="rId1" Type="http://schemas.openxmlformats.org/officeDocument/2006/relationships/audio" Target="../media/audio11.wav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14.wav"/><Relationship Id="rId1" Type="http://schemas.openxmlformats.org/officeDocument/2006/relationships/audio" Target="../media/audio13.wav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16.wav"/><Relationship Id="rId1" Type="http://schemas.openxmlformats.org/officeDocument/2006/relationships/audio" Target="../media/audio15.wav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18.wav"/><Relationship Id="rId1" Type="http://schemas.openxmlformats.org/officeDocument/2006/relationships/audio" Target="../media/audio17.wav"/><Relationship Id="rId6" Type="http://schemas.openxmlformats.org/officeDocument/2006/relationships/image" Target="../media/image19.png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20.wav"/><Relationship Id="rId1" Type="http://schemas.openxmlformats.org/officeDocument/2006/relationships/audio" Target="../media/audio19.wav"/><Relationship Id="rId6" Type="http://schemas.openxmlformats.org/officeDocument/2006/relationships/image" Target="../media/image19.png"/><Relationship Id="rId5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22.wav"/><Relationship Id="rId1" Type="http://schemas.openxmlformats.org/officeDocument/2006/relationships/audio" Target="../media/audio21.wav"/><Relationship Id="rId6" Type="http://schemas.openxmlformats.org/officeDocument/2006/relationships/image" Target="../media/image19.png"/><Relationship Id="rId5" Type="http://schemas.openxmlformats.org/officeDocument/2006/relationships/image" Target="../media/image14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audio24.wav"/><Relationship Id="rId1" Type="http://schemas.openxmlformats.org/officeDocument/2006/relationships/audio" Target="../media/audio23.wav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2.wav"/><Relationship Id="rId13" Type="http://schemas.openxmlformats.org/officeDocument/2006/relationships/image" Target="../media/image25.png"/><Relationship Id="rId3" Type="http://schemas.openxmlformats.org/officeDocument/2006/relationships/audio" Target="../media/audio27.wav"/><Relationship Id="rId7" Type="http://schemas.openxmlformats.org/officeDocument/2006/relationships/audio" Target="../media/audio31.wav"/><Relationship Id="rId12" Type="http://schemas.openxmlformats.org/officeDocument/2006/relationships/slideLayout" Target="../slideLayouts/slideLayout2.xml"/><Relationship Id="rId2" Type="http://schemas.openxmlformats.org/officeDocument/2006/relationships/audio" Target="../media/audio26.wav"/><Relationship Id="rId1" Type="http://schemas.openxmlformats.org/officeDocument/2006/relationships/audio" Target="../media/audio25.wav"/><Relationship Id="rId6" Type="http://schemas.openxmlformats.org/officeDocument/2006/relationships/audio" Target="../media/audio30.wav"/><Relationship Id="rId11" Type="http://schemas.openxmlformats.org/officeDocument/2006/relationships/audio" Target="../media/audio35.wav"/><Relationship Id="rId5" Type="http://schemas.openxmlformats.org/officeDocument/2006/relationships/audio" Target="../media/audio29.wav"/><Relationship Id="rId15" Type="http://schemas.openxmlformats.org/officeDocument/2006/relationships/image" Target="../media/image17.png"/><Relationship Id="rId10" Type="http://schemas.openxmlformats.org/officeDocument/2006/relationships/audio" Target="../media/audio34.wav"/><Relationship Id="rId4" Type="http://schemas.openxmlformats.org/officeDocument/2006/relationships/audio" Target="../media/audio28.wav"/><Relationship Id="rId9" Type="http://schemas.openxmlformats.org/officeDocument/2006/relationships/audio" Target="../media/audio33.wav"/><Relationship Id="rId1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6.wav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7.wav"/><Relationship Id="rId6" Type="http://schemas.openxmlformats.org/officeDocument/2006/relationships/image" Target="../media/image17.png"/><Relationship Id="rId5" Type="http://schemas.openxmlformats.org/officeDocument/2006/relationships/image" Target="../media/image2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audio40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audio39.wav"/><Relationship Id="rId1" Type="http://schemas.openxmlformats.org/officeDocument/2006/relationships/audio" Target="../media/audio38.wav"/><Relationship Id="rId6" Type="http://schemas.openxmlformats.org/officeDocument/2006/relationships/audio" Target="../media/audio42.wav"/><Relationship Id="rId5" Type="http://schemas.openxmlformats.org/officeDocument/2006/relationships/audio" Target="../media/audio35.wav"/><Relationship Id="rId10" Type="http://schemas.openxmlformats.org/officeDocument/2006/relationships/image" Target="../media/image17.png"/><Relationship Id="rId4" Type="http://schemas.openxmlformats.org/officeDocument/2006/relationships/audio" Target="../media/audio41.wav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3.wav"/><Relationship Id="rId6" Type="http://schemas.openxmlformats.org/officeDocument/2006/relationships/image" Target="../media/image16.png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4.wav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5.wav"/><Relationship Id="rId6" Type="http://schemas.openxmlformats.org/officeDocument/2006/relationships/image" Target="../media/image16.pn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6.wav"/><Relationship Id="rId6" Type="http://schemas.openxmlformats.org/officeDocument/2006/relationships/image" Target="../media/image17.png"/><Relationship Id="rId5" Type="http://schemas.openxmlformats.org/officeDocument/2006/relationships/image" Target="../media/image32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575ACA2A-BF43-4FB8-9B00-9DFC6B065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3CA283BB-CDFE-4D43-9721-58F1B6DA4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1B33FD-D81F-4AEB-8B69-F3BE998D5C70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80FE059-FD99-4639-BD76-F0D5F3261352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57FFAD66-01A4-4D84-8220-DF6FE3263E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8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Year 5 | That’s Tasty | I Like to Eat | Lesson 5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1A0E318F-04B0-411A-8742-F2F479D954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That’s Tasty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750A830B-A815-49A3-B1C3-FD60A00A2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FC3ADC80-EE7C-46D6-B345-1965CFC35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75F2C5E-A9CA-496E-AB5F-7C751230040E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5191BDC-CE35-4007-AE03-0ED51775B1A9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196" name="Title 1">
            <a:extLst>
              <a:ext uri="{FF2B5EF4-FFF2-40B4-BE49-F238E27FC236}">
                <a16:creationId xmlns:a16="http://schemas.microsoft.com/office/drawing/2014/main" id="{EC6E80D2-1EBF-4502-8701-7244E676594F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8197" name="Title 1">
            <a:extLst>
              <a:ext uri="{FF2B5EF4-FFF2-40B4-BE49-F238E27FC236}">
                <a16:creationId xmlns:a16="http://schemas.microsoft.com/office/drawing/2014/main" id="{F167B1DB-0986-4594-BE0B-862B1B570062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8198" name="Content Placeholder 15">
            <a:extLst>
              <a:ext uri="{FF2B5EF4-FFF2-40B4-BE49-F238E27FC236}">
                <a16:creationId xmlns:a16="http://schemas.microsoft.com/office/drawing/2014/main" id="{8B2C7161-46D4-4142-82BA-692E28E81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use adjectives to describe nouns.</a:t>
            </a:r>
          </a:p>
        </p:txBody>
      </p:sp>
      <p:sp>
        <p:nvSpPr>
          <p:cNvPr id="8199" name="Content Placeholder 15">
            <a:extLst>
              <a:ext uri="{FF2B5EF4-FFF2-40B4-BE49-F238E27FC236}">
                <a16:creationId xmlns:a16="http://schemas.microsoft.com/office/drawing/2014/main" id="{A7B4989D-7543-4366-92B0-A03048EFAEF9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I use adjectives to describe food, using the correct masculine or feminine form.</a:t>
            </a:r>
          </a:p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I use adjectives to describe food, using the correct plural form.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89C67-1455-4CB3-88C3-B419AAF16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37538" cy="6762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J’aime</a:t>
            </a:r>
            <a:r>
              <a:rPr lang="en-GB" dirty="0"/>
              <a:t>…</a:t>
            </a:r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B6514B9A-E80E-45CA-A391-96D4DE3C9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t="6135" r="4068" b="9265"/>
          <a:stretch/>
        </p:blipFill>
        <p:spPr>
          <a:xfrm>
            <a:off x="570969" y="1161353"/>
            <a:ext cx="7992532" cy="5205582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41DDB84-9805-4315-B904-66BDD7A24490}"/>
              </a:ext>
            </a:extLst>
          </p:cNvPr>
          <p:cNvSpPr/>
          <p:nvPr/>
        </p:nvSpPr>
        <p:spPr>
          <a:xfrm>
            <a:off x="896938" y="1531938"/>
            <a:ext cx="7340600" cy="4683125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479800-9F55-4477-B158-7AADB3F6207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1997075"/>
            <a:ext cx="141922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A70ED2-C2CC-4409-A7F7-DB97E0FE175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4217988"/>
            <a:ext cx="1557337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86DAF7-ECDA-4110-AE9C-30FC985A7FE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975" y="1811338"/>
            <a:ext cx="1149350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940992-C21B-4B6C-9617-07A546DC463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38" y="2014538"/>
            <a:ext cx="1336675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D47A09-F9F4-4BBD-9CE9-391A2B20EC0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768475"/>
            <a:ext cx="84455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E7776B-0254-4849-BD58-285AB8A16D2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4217988"/>
            <a:ext cx="44291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1EEA4A-B738-4206-88A5-06B7E749850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8" y="4217988"/>
            <a:ext cx="1208087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342881-2311-4685-9871-E935B821DFE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525" y="4110038"/>
            <a:ext cx="709613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D50B3D3-96A2-4A9C-8361-D5D7BAEBC4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713" y="3019425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3399FF"/>
                </a:solidFill>
                <a:latin typeface="Twinkl" pitchFamily="2" charset="0"/>
              </a:rPr>
              <a:t>le chocolat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E835AC-9F75-4B89-A96C-3E63FD200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1163" y="3019425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3399FF"/>
                </a:solidFill>
                <a:latin typeface="Twinkl" pitchFamily="2" charset="0"/>
              </a:rPr>
              <a:t>le gâteau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6F8CD4-C674-49EA-BF5F-EA0157C6F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3613" y="3014663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DB5183"/>
                </a:solidFill>
                <a:latin typeface="Twinkl" pitchFamily="2" charset="0"/>
              </a:rPr>
              <a:t>les chips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CF30DED-FC23-4FAE-B9C9-41DFA8C9B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063" y="3014663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DB5183"/>
                </a:solidFill>
                <a:latin typeface="Twinkl" pitchFamily="2" charset="0"/>
              </a:rPr>
              <a:t>les frites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620816-0CAE-4FA8-B906-50AD417BA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363" y="5421313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DB5183"/>
                </a:solidFill>
                <a:latin typeface="Twinkl" pitchFamily="2" charset="0"/>
              </a:rPr>
              <a:t>les crêpes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BBD60A-19D4-4EBA-9FAE-50A5460D4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4813" y="5421313"/>
            <a:ext cx="16906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DB5183"/>
                </a:solidFill>
                <a:latin typeface="Twinkl" pitchFamily="2" charset="0"/>
              </a:rPr>
              <a:t>les sucettes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795FCF-30AB-4B37-86CF-89F4FEB04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263" y="5418138"/>
            <a:ext cx="15954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14B4E4"/>
                </a:solidFill>
                <a:latin typeface="Twinkl" pitchFamily="2" charset="0"/>
              </a:rPr>
              <a:t>les hot-dogs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4E9CF7-2A4B-401C-8753-BB1700D32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5418138"/>
            <a:ext cx="1420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solidFill>
                  <a:srgbClr val="DB5183"/>
                </a:solidFill>
                <a:latin typeface="Twinkl" pitchFamily="2" charset="0"/>
              </a:rPr>
              <a:t>les glaces</a:t>
            </a:r>
          </a:p>
        </p:txBody>
      </p:sp>
      <p:pic>
        <p:nvPicPr>
          <p:cNvPr id="22" name="chocolat">
            <a:extLst>
              <a:ext uri="{FF2B5EF4-FFF2-40B4-BE49-F238E27FC236}">
                <a16:creationId xmlns:a16="http://schemas.microsoft.com/office/drawing/2014/main" id="{36810553-247F-4A2B-A119-3081C8F01BD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3481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gateau">
            <a:extLst>
              <a:ext uri="{FF2B5EF4-FFF2-40B4-BE49-F238E27FC236}">
                <a16:creationId xmlns:a16="http://schemas.microsoft.com/office/drawing/2014/main" id="{A63C2786-C6EC-48E6-BC16-00EB5A123C1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34829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hips">
            <a:extLst>
              <a:ext uri="{FF2B5EF4-FFF2-40B4-BE49-F238E27FC236}">
                <a16:creationId xmlns:a16="http://schemas.microsoft.com/office/drawing/2014/main" id="{8EBB8FE0-B7B1-4807-8E52-13A6FC6C8FA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38" y="34829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frites">
            <a:extLst>
              <a:ext uri="{FF2B5EF4-FFF2-40B4-BE49-F238E27FC236}">
                <a16:creationId xmlns:a16="http://schemas.microsoft.com/office/drawing/2014/main" id="{E6E58B61-E15C-4DF9-B7D5-84D583692F4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481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crepes">
            <a:extLst>
              <a:ext uri="{FF2B5EF4-FFF2-40B4-BE49-F238E27FC236}">
                <a16:creationId xmlns:a16="http://schemas.microsoft.com/office/drawing/2014/main" id="{E54EFA42-8436-4F76-A153-AC8F843DA8F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58435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sucettes">
            <a:extLst>
              <a:ext uri="{FF2B5EF4-FFF2-40B4-BE49-F238E27FC236}">
                <a16:creationId xmlns:a16="http://schemas.microsoft.com/office/drawing/2014/main" id="{89C4349F-CC04-4A4A-92C0-CA9797A5581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58451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hot dogs">
            <a:extLst>
              <a:ext uri="{FF2B5EF4-FFF2-40B4-BE49-F238E27FC236}">
                <a16:creationId xmlns:a16="http://schemas.microsoft.com/office/drawing/2014/main" id="{AB668E4E-E622-4AC9-8203-C37744ABA75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38" y="58451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glaces">
            <a:extLst>
              <a:ext uri="{FF2B5EF4-FFF2-40B4-BE49-F238E27FC236}">
                <a16:creationId xmlns:a16="http://schemas.microsoft.com/office/drawing/2014/main" id="{EA3A12F6-2A1D-451F-B8CE-615D0E718F1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58435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6AD0B929-EBDE-46F4-923B-13E1FF97CC97}"/>
              </a:ext>
            </a:extLst>
          </p:cNvPr>
          <p:cNvPicPr>
            <a:picLocks noChangeAspect="1"/>
          </p:cNvPicPr>
          <p:nvPr>
            <a:wavAudioFile r:embed="rId1" name="80121FAC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488" y="857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hlinkClick r:id="" action="ppaction://media"/>
            <a:extLst>
              <a:ext uri="{FF2B5EF4-FFF2-40B4-BE49-F238E27FC236}">
                <a16:creationId xmlns:a16="http://schemas.microsoft.com/office/drawing/2014/main" id="{61BE242B-CD67-470F-918B-9AB4D14A04FB}"/>
              </a:ext>
            </a:extLst>
          </p:cNvPr>
          <p:cNvPicPr>
            <a:picLocks noChangeAspect="1"/>
          </p:cNvPicPr>
          <p:nvPr>
            <a:wavAudioFile r:embed="rId2" name="EEB836D0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488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hlinkClick r:id="" action="ppaction://media"/>
            <a:extLst>
              <a:ext uri="{FF2B5EF4-FFF2-40B4-BE49-F238E27FC236}">
                <a16:creationId xmlns:a16="http://schemas.microsoft.com/office/drawing/2014/main" id="{481D0DE2-E6A0-4646-B236-02850CD0CB1E}"/>
              </a:ext>
            </a:extLst>
          </p:cNvPr>
          <p:cNvPicPr>
            <a:picLocks noChangeAspect="1"/>
          </p:cNvPicPr>
          <p:nvPr>
            <a:wavAudioFile r:embed="rId3" name="661F7A7B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488" y="2208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hlinkClick r:id="" action="ppaction://media"/>
            <a:extLst>
              <a:ext uri="{FF2B5EF4-FFF2-40B4-BE49-F238E27FC236}">
                <a16:creationId xmlns:a16="http://schemas.microsoft.com/office/drawing/2014/main" id="{432BB2CC-0578-4191-98FC-F02BA7B00429}"/>
              </a:ext>
            </a:extLst>
          </p:cNvPr>
          <p:cNvPicPr>
            <a:picLocks noChangeAspect="1"/>
          </p:cNvPicPr>
          <p:nvPr>
            <a:wavAudioFile r:embed="rId4" name="02067FE9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488" y="2884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hlinkClick r:id="" action="ppaction://media"/>
            <a:extLst>
              <a:ext uri="{FF2B5EF4-FFF2-40B4-BE49-F238E27FC236}">
                <a16:creationId xmlns:a16="http://schemas.microsoft.com/office/drawing/2014/main" id="{2A37AC7D-E331-42E4-9A99-7A0F2A45CDAC}"/>
              </a:ext>
            </a:extLst>
          </p:cNvPr>
          <p:cNvPicPr>
            <a:picLocks noChangeAspect="1"/>
          </p:cNvPicPr>
          <p:nvPr>
            <a:wavAudioFile r:embed="rId5" name="D4554607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063" y="3560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hlinkClick r:id="" action="ppaction://media"/>
            <a:extLst>
              <a:ext uri="{FF2B5EF4-FFF2-40B4-BE49-F238E27FC236}">
                <a16:creationId xmlns:a16="http://schemas.microsoft.com/office/drawing/2014/main" id="{60E58F7F-B5DA-456F-BC45-05904B2DCDF6}"/>
              </a:ext>
            </a:extLst>
          </p:cNvPr>
          <p:cNvPicPr>
            <a:picLocks noChangeAspect="1"/>
          </p:cNvPicPr>
          <p:nvPr>
            <a:wavAudioFile r:embed="rId6" name="3E8EC000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8" y="4235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hlinkClick r:id="" action="ppaction://media"/>
            <a:extLst>
              <a:ext uri="{FF2B5EF4-FFF2-40B4-BE49-F238E27FC236}">
                <a16:creationId xmlns:a16="http://schemas.microsoft.com/office/drawing/2014/main" id="{151C787F-4454-4246-BC0D-85EB9C8035CC}"/>
              </a:ext>
            </a:extLst>
          </p:cNvPr>
          <p:cNvPicPr>
            <a:picLocks noChangeAspect="1"/>
          </p:cNvPicPr>
          <p:nvPr>
            <a:wavAudioFile r:embed="rId7" name="5E50FF4C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49117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hlinkClick r:id="" action="ppaction://media"/>
            <a:extLst>
              <a:ext uri="{FF2B5EF4-FFF2-40B4-BE49-F238E27FC236}">
                <a16:creationId xmlns:a16="http://schemas.microsoft.com/office/drawing/2014/main" id="{258E0C56-3826-4C62-A604-5C70F9A19D25}"/>
              </a:ext>
            </a:extLst>
          </p:cNvPr>
          <p:cNvPicPr>
            <a:picLocks noChangeAspect="1"/>
          </p:cNvPicPr>
          <p:nvPr>
            <a:wavAudioFile r:embed="rId8" name="AF543E92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1350" y="5586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 nodeType="clickPar">
                      <p:stCondLst>
                        <p:cond delay="0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1927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206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03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206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 nodeType="clickPar">
                      <p:stCondLst>
                        <p:cond delay="0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9" dur="229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 nodeType="clickPar">
                      <p:stCondLst>
                        <p:cond delay="0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4" dur="2248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 nodeType="clickPar">
                      <p:stCondLst>
                        <p:cond delay="0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9" dur="192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6DD594A-D371-48D0-86B9-BBD7AB016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22313"/>
            <a:ext cx="8220075" cy="598487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/>
              <a:t>Play Guess the Food Game</a:t>
            </a:r>
            <a:br>
              <a:rPr lang="en-GB" dirty="0"/>
            </a:br>
            <a:r>
              <a:rPr lang="en-GB" sz="3100" dirty="0" err="1"/>
              <a:t>Jouons</a:t>
            </a:r>
            <a:r>
              <a:rPr lang="en-GB" sz="3100" dirty="0"/>
              <a:t> !</a:t>
            </a:r>
          </a:p>
        </p:txBody>
      </p:sp>
      <p:pic>
        <p:nvPicPr>
          <p:cNvPr id="10243" name="Picture 7">
            <a:extLst>
              <a:ext uri="{FF2B5EF4-FFF2-40B4-BE49-F238E27FC236}">
                <a16:creationId xmlns:a16="http://schemas.microsoft.com/office/drawing/2014/main" id="{9C8B5E50-4C52-4930-8942-4E8A4412D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2254250"/>
            <a:ext cx="6511925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Whole Class">
            <a:extLst>
              <a:ext uri="{FF2B5EF4-FFF2-40B4-BE49-F238E27FC236}">
                <a16:creationId xmlns:a16="http://schemas.microsoft.com/office/drawing/2014/main" id="{EBCC5945-BE88-4223-A586-EE6E028AE5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53CFDA3-68FA-4AD7-85ED-C8FE3D09F2A6}"/>
              </a:ext>
            </a:extLst>
          </p:cNvPr>
          <p:cNvSpPr/>
          <p:nvPr/>
        </p:nvSpPr>
        <p:spPr>
          <a:xfrm>
            <a:off x="4379913" y="2967038"/>
            <a:ext cx="3883025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57899D-B239-424B-AB0F-D7CDB4DD2B0C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3">
            <a:extLst>
              <a:ext uri="{FF2B5EF4-FFF2-40B4-BE49-F238E27FC236}">
                <a16:creationId xmlns:a16="http://schemas.microsoft.com/office/drawing/2014/main" id="{21528B2C-8DD1-4D90-ADB7-C89F9C875A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756E901-0FF2-4487-ADDE-E7255748A30E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0" name="Picture 5">
            <a:extLst>
              <a:ext uri="{FF2B5EF4-FFF2-40B4-BE49-F238E27FC236}">
                <a16:creationId xmlns:a16="http://schemas.microsoft.com/office/drawing/2014/main" id="{0A324A5F-EE61-4DA2-9545-CE65F94DD7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1328738"/>
            <a:ext cx="1820863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2C788D1-9D77-4B27-A5CA-5D68ED53F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 chocolat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0D590E-1BDF-479A-8FBE-6EA3BD676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le chocolat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849E2F-206F-4BC2-A010-2169F0296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fr-FR" altLang="en-US" sz="2800">
                <a:solidFill>
                  <a:srgbClr val="3399FF"/>
                </a:solidFill>
                <a:latin typeface="Twinkl" pitchFamily="2" charset="0"/>
              </a:rPr>
              <a:t>le chocolat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1274" name="Whole Class">
            <a:extLst>
              <a:ext uri="{FF2B5EF4-FFF2-40B4-BE49-F238E27FC236}">
                <a16:creationId xmlns:a16="http://schemas.microsoft.com/office/drawing/2014/main" id="{46F3BB9C-195F-4342-A74C-9AFD348C10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">
            <a:extLst>
              <a:ext uri="{FF2B5EF4-FFF2-40B4-BE49-F238E27FC236}">
                <a16:creationId xmlns:a16="http://schemas.microsoft.com/office/drawing/2014/main" id="{325DACE4-B693-4686-95ED-D677B90767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17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2">
            <a:extLst>
              <a:ext uri="{FF2B5EF4-FFF2-40B4-BE49-F238E27FC236}">
                <a16:creationId xmlns:a16="http://schemas.microsoft.com/office/drawing/2014/main" id="{E18EDBB8-2DF7-40E8-8D76-96321283E5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43354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D30C7BCD-7107-411A-B555-D3F91ADD86C0}"/>
              </a:ext>
            </a:extLst>
          </p:cNvPr>
          <p:cNvPicPr>
            <a:picLocks noChangeAspect="1"/>
          </p:cNvPicPr>
          <p:nvPr>
            <a:wavAudioFile r:embed="rId1" name="1F3DACC4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225" y="2935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AF41E5D8-18D9-407E-BE7E-F6D93054D9D0}"/>
              </a:ext>
            </a:extLst>
          </p:cNvPr>
          <p:cNvPicPr>
            <a:picLocks noChangeAspect="1"/>
          </p:cNvPicPr>
          <p:nvPr>
            <a:wavAudioFile r:embed="rId2" name="880D28C7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0225" y="3725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6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932109F-6701-46F9-B2BF-AD64DDBB36CF}"/>
              </a:ext>
            </a:extLst>
          </p:cNvPr>
          <p:cNvSpPr/>
          <p:nvPr/>
        </p:nvSpPr>
        <p:spPr>
          <a:xfrm>
            <a:off x="4397375" y="2967038"/>
            <a:ext cx="3865563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8709C-B0EB-456E-80EC-3B52C0730053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54202BE5-7A76-4C28-931C-57FFB63FEE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0AB61A5-1B6A-44A9-9AF5-D48E6321C45B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32CEC7-BD93-456A-8F83-015E0ABE4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 gâteau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AB5162-2533-4772-94FF-E9202AF59A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le gâteau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30E010-0971-44F0-8D90-1BEFF959C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 gâteau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2297" name="Picture 12">
            <a:extLst>
              <a:ext uri="{FF2B5EF4-FFF2-40B4-BE49-F238E27FC236}">
                <a16:creationId xmlns:a16="http://schemas.microsoft.com/office/drawing/2014/main" id="{A7643428-721D-4511-AD65-98700F3C06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1143000"/>
            <a:ext cx="1433513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Whole Class">
            <a:extLst>
              <a:ext uri="{FF2B5EF4-FFF2-40B4-BE49-F238E27FC236}">
                <a16:creationId xmlns:a16="http://schemas.microsoft.com/office/drawing/2014/main" id="{D0AB3429-BED4-41B1-A7BD-B088D194D1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">
            <a:extLst>
              <a:ext uri="{FF2B5EF4-FFF2-40B4-BE49-F238E27FC236}">
                <a16:creationId xmlns:a16="http://schemas.microsoft.com/office/drawing/2014/main" id="{7336C624-0646-4DC6-85FA-A6FA073E82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34417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2">
            <a:extLst>
              <a:ext uri="{FF2B5EF4-FFF2-40B4-BE49-F238E27FC236}">
                <a16:creationId xmlns:a16="http://schemas.microsoft.com/office/drawing/2014/main" id="{389305ED-4EFF-43F3-B739-79A3006A12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63" y="43576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C6C6C386-6AF1-43B3-AA5F-155B759BAC3E}"/>
              </a:ext>
            </a:extLst>
          </p:cNvPr>
          <p:cNvPicPr>
            <a:picLocks noChangeAspect="1"/>
          </p:cNvPicPr>
          <p:nvPr>
            <a:wavAudioFile r:embed="rId1" name="8CE19512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850" y="1624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FE200032-5CD8-4693-8E66-2B00F204F199}"/>
              </a:ext>
            </a:extLst>
          </p:cNvPr>
          <p:cNvPicPr>
            <a:picLocks noChangeAspect="1"/>
          </p:cNvPicPr>
          <p:nvPr>
            <a:wavAudioFile r:embed="rId2" name="5B375774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0850" y="2368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1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0EB0108-1A7C-4A08-A253-C40BF02C16A3}"/>
              </a:ext>
            </a:extLst>
          </p:cNvPr>
          <p:cNvSpPr/>
          <p:nvPr/>
        </p:nvSpPr>
        <p:spPr>
          <a:xfrm>
            <a:off x="4424363" y="2967038"/>
            <a:ext cx="3838575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0FCDFE-A0E5-4578-B130-5704D1F20863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584C60AA-5FB1-408A-9D7B-D60F4D874D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6328A579-9022-48C2-AC66-CC5356DB20BE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A5658B-5C58-4B1E-BC12-074221434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chips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A5370F-1234-4497-BC54-FFFFF2FC69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chips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585AB2-1F2E-4DFA-BB3C-2B42745F6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chips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6E90971-9731-4288-A032-BAE96A01E10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t="-23212" r="-8955" b="-19157"/>
          <a:stretch/>
        </p:blipFill>
        <p:spPr>
          <a:xfrm>
            <a:off x="1430867" y="838200"/>
            <a:ext cx="2040466" cy="2048934"/>
          </a:xfrm>
          <a:prstGeom prst="ellipse">
            <a:avLst/>
          </a:prstGeom>
        </p:spPr>
      </p:pic>
      <p:pic>
        <p:nvPicPr>
          <p:cNvPr id="13322" name="Whole Class">
            <a:extLst>
              <a:ext uri="{FF2B5EF4-FFF2-40B4-BE49-F238E27FC236}">
                <a16:creationId xmlns:a16="http://schemas.microsoft.com/office/drawing/2014/main" id="{51CE501D-84E4-4592-B85A-2E170B7422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">
            <a:extLst>
              <a:ext uri="{FF2B5EF4-FFF2-40B4-BE49-F238E27FC236}">
                <a16:creationId xmlns:a16="http://schemas.microsoft.com/office/drawing/2014/main" id="{80FA1879-AE47-4AA9-9E9C-360F381A88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3" y="3417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2">
            <a:extLst>
              <a:ext uri="{FF2B5EF4-FFF2-40B4-BE49-F238E27FC236}">
                <a16:creationId xmlns:a16="http://schemas.microsoft.com/office/drawing/2014/main" id="{992ADC01-A82F-4CB2-BC74-86036F8AFC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43354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6174A6FD-2D65-44D0-9ED7-E30BC3C9B80D}"/>
              </a:ext>
            </a:extLst>
          </p:cNvPr>
          <p:cNvPicPr>
            <a:picLocks noChangeAspect="1"/>
          </p:cNvPicPr>
          <p:nvPr>
            <a:wavAudioFile r:embed="rId1" name="4AAA5C80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763" y="2159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768085B3-85B1-4365-AF35-8594018F3867}"/>
              </a:ext>
            </a:extLst>
          </p:cNvPr>
          <p:cNvPicPr>
            <a:picLocks noChangeAspect="1"/>
          </p:cNvPicPr>
          <p:nvPr>
            <a:wavAudioFile r:embed="rId2" name="12B6BF7A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763" y="2913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4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6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87D05C2-D082-449C-B6AA-D32531B98D6B}"/>
              </a:ext>
            </a:extLst>
          </p:cNvPr>
          <p:cNvSpPr/>
          <p:nvPr/>
        </p:nvSpPr>
        <p:spPr>
          <a:xfrm>
            <a:off x="4484688" y="2967038"/>
            <a:ext cx="3778250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64B7B3C-495B-4978-8AA3-4398434159D8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id="{9C457194-ED58-4E3C-9244-B71AF7CC5E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04E1D3B-FA3D-4611-88C7-6BC4F99538FE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1111B7-48E3-4323-9594-CC7BC0918E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frites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696368-441D-4C07-B6C4-456F3E88C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frites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F5B353-1951-4839-9377-F663E58E5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frites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8CAACF0-80B4-415A-A8AF-D008EC9F796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39" t="-13787" r="-14818" b="18920"/>
          <a:stretch/>
        </p:blipFill>
        <p:spPr>
          <a:xfrm>
            <a:off x="1439333" y="855135"/>
            <a:ext cx="2040467" cy="2031999"/>
          </a:xfrm>
          <a:prstGeom prst="ellipse">
            <a:avLst/>
          </a:prstGeom>
        </p:spPr>
      </p:pic>
      <p:pic>
        <p:nvPicPr>
          <p:cNvPr id="14346" name="Whole Class">
            <a:extLst>
              <a:ext uri="{FF2B5EF4-FFF2-40B4-BE49-F238E27FC236}">
                <a16:creationId xmlns:a16="http://schemas.microsoft.com/office/drawing/2014/main" id="{D5E14946-4131-496B-B055-36C511B608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">
            <a:extLst>
              <a:ext uri="{FF2B5EF4-FFF2-40B4-BE49-F238E27FC236}">
                <a16:creationId xmlns:a16="http://schemas.microsoft.com/office/drawing/2014/main" id="{1A5D8C2F-230F-4D7F-9A4F-465DC1CFC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3417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2">
            <a:extLst>
              <a:ext uri="{FF2B5EF4-FFF2-40B4-BE49-F238E27FC236}">
                <a16:creationId xmlns:a16="http://schemas.microsoft.com/office/drawing/2014/main" id="{A39CC1AE-FCD8-4CB3-916A-F718491E17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43354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145EC8AC-03E5-45A9-ACD5-70FA9A56129B}"/>
              </a:ext>
            </a:extLst>
          </p:cNvPr>
          <p:cNvPicPr>
            <a:picLocks noChangeAspect="1"/>
          </p:cNvPicPr>
          <p:nvPr>
            <a:wavAudioFile r:embed="rId1" name="9C05741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0" y="2582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  <a:extLst>
              <a:ext uri="{FF2B5EF4-FFF2-40B4-BE49-F238E27FC236}">
                <a16:creationId xmlns:a16="http://schemas.microsoft.com/office/drawing/2014/main" id="{7CBDC5BC-C3EC-4A38-98EE-79A6E9819AEA}"/>
              </a:ext>
            </a:extLst>
          </p:cNvPr>
          <p:cNvPicPr>
            <a:picLocks noChangeAspect="1"/>
          </p:cNvPicPr>
          <p:nvPr>
            <a:wavAudioFile r:embed="rId2" name="15CA371C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0" y="34178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7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6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24AFCC9-213D-41FC-9E3D-6B7299E3F44B}"/>
              </a:ext>
            </a:extLst>
          </p:cNvPr>
          <p:cNvSpPr/>
          <p:nvPr/>
        </p:nvSpPr>
        <p:spPr>
          <a:xfrm>
            <a:off x="4564063" y="2967038"/>
            <a:ext cx="3698875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84F229-01E1-4C2E-AA3C-BC6B78B055FB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4" name="Picture 3">
            <a:extLst>
              <a:ext uri="{FF2B5EF4-FFF2-40B4-BE49-F238E27FC236}">
                <a16:creationId xmlns:a16="http://schemas.microsoft.com/office/drawing/2014/main" id="{F59BBB7C-72DB-48B8-9081-611406D058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66DF3E45-38DA-47B8-A3D6-50C109E5C676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A6FD4A-2D11-4DB6-8124-DB77F3DAC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crêpes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59035F-5026-4EF0-A946-B8AC9FF1D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crêpes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63B20F-49EA-4836-9499-F8AED4CBA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crêpes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5369" name="Picture 13">
            <a:extLst>
              <a:ext uri="{FF2B5EF4-FFF2-40B4-BE49-F238E27FC236}">
                <a16:creationId xmlns:a16="http://schemas.microsoft.com/office/drawing/2014/main" id="{7046107B-51AA-4148-8C86-9E9AA153CA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1176338"/>
            <a:ext cx="1944687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Whole Class">
            <a:extLst>
              <a:ext uri="{FF2B5EF4-FFF2-40B4-BE49-F238E27FC236}">
                <a16:creationId xmlns:a16="http://schemas.microsoft.com/office/drawing/2014/main" id="{FCB33EEA-65E1-4861-B267-5D25060E8D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">
            <a:extLst>
              <a:ext uri="{FF2B5EF4-FFF2-40B4-BE49-F238E27FC236}">
                <a16:creationId xmlns:a16="http://schemas.microsoft.com/office/drawing/2014/main" id="{822D7218-80E1-43DC-811E-461AC828B6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638" y="3417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">
            <a:extLst>
              <a:ext uri="{FF2B5EF4-FFF2-40B4-BE49-F238E27FC236}">
                <a16:creationId xmlns:a16="http://schemas.microsoft.com/office/drawing/2014/main" id="{804C126D-D4FD-4442-920E-30F04E8C0C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43354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AB49677F-F2ED-41EE-BBC3-5D506CF21D21}"/>
              </a:ext>
            </a:extLst>
          </p:cNvPr>
          <p:cNvPicPr>
            <a:picLocks noChangeAspect="1"/>
          </p:cNvPicPr>
          <p:nvPr>
            <a:wavAudioFile r:embed="rId1" name="7CAA07D6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75" y="4208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0CD8137A-0C4C-43F3-85EE-ED72AD8B033F}"/>
              </a:ext>
            </a:extLst>
          </p:cNvPr>
          <p:cNvPicPr>
            <a:picLocks noChangeAspect="1"/>
          </p:cNvPicPr>
          <p:nvPr>
            <a:wavAudioFile r:embed="rId2" name="19298A28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75" y="30654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0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3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E82384D-4756-4466-93CE-0782A8735B87}"/>
              </a:ext>
            </a:extLst>
          </p:cNvPr>
          <p:cNvSpPr/>
          <p:nvPr/>
        </p:nvSpPr>
        <p:spPr>
          <a:xfrm>
            <a:off x="4484688" y="2967038"/>
            <a:ext cx="3778250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B6BD0B-B476-4E51-8EE8-21AA561EDFC1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CC484E0E-DA4C-48E1-9E52-600C056E42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AA2F178F-31AC-423D-BB41-009A8E2D8E65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E398DB-0C34-464C-B571-96B97B003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sucettes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98C290-AD49-4812-BC24-379293A32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sucettes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28CED8-E047-41E1-B258-9243D912D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sucettes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397050-70B1-4E1B-9829-E4907A157F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816" t="-22656" r="-69623" b="17769"/>
          <a:stretch/>
        </p:blipFill>
        <p:spPr>
          <a:xfrm>
            <a:off x="1447800" y="863601"/>
            <a:ext cx="2040467" cy="2023532"/>
          </a:xfrm>
          <a:prstGeom prst="ellipse">
            <a:avLst/>
          </a:prstGeom>
        </p:spPr>
      </p:pic>
      <p:pic>
        <p:nvPicPr>
          <p:cNvPr id="16394" name="Whole Class">
            <a:extLst>
              <a:ext uri="{FF2B5EF4-FFF2-40B4-BE49-F238E27FC236}">
                <a16:creationId xmlns:a16="http://schemas.microsoft.com/office/drawing/2014/main" id="{8FB152BF-AB79-4369-AE1A-0BC3204DBE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">
            <a:extLst>
              <a:ext uri="{FF2B5EF4-FFF2-40B4-BE49-F238E27FC236}">
                <a16:creationId xmlns:a16="http://schemas.microsoft.com/office/drawing/2014/main" id="{899A2558-2C08-4BA1-B117-5E3B503414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3417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">
            <a:extLst>
              <a:ext uri="{FF2B5EF4-FFF2-40B4-BE49-F238E27FC236}">
                <a16:creationId xmlns:a16="http://schemas.microsoft.com/office/drawing/2014/main" id="{083EC16E-695D-42F9-82DE-7A7C980E5C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88" y="43354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54109B59-5B9D-415E-98E3-D1C597E369BA}"/>
              </a:ext>
            </a:extLst>
          </p:cNvPr>
          <p:cNvPicPr>
            <a:picLocks noChangeAspect="1"/>
          </p:cNvPicPr>
          <p:nvPr>
            <a:wavAudioFile r:embed="rId1" name="1D4DB72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2486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7F9444CD-2FC7-4064-80E4-572B92FFA4B5}"/>
              </a:ext>
            </a:extLst>
          </p:cNvPr>
          <p:cNvPicPr>
            <a:picLocks noChangeAspect="1"/>
          </p:cNvPicPr>
          <p:nvPr>
            <a:wavAudioFile r:embed="rId2" name="8BF6A68B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32908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2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04ABD6F-AD45-4C1E-BD2B-EEFD2730230E}"/>
              </a:ext>
            </a:extLst>
          </p:cNvPr>
          <p:cNvSpPr/>
          <p:nvPr/>
        </p:nvSpPr>
        <p:spPr>
          <a:xfrm>
            <a:off x="4389438" y="2967038"/>
            <a:ext cx="3873500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7374E3-2F06-43AD-A44E-3337585C650C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2" name="Picture 3">
            <a:extLst>
              <a:ext uri="{FF2B5EF4-FFF2-40B4-BE49-F238E27FC236}">
                <a16:creationId xmlns:a16="http://schemas.microsoft.com/office/drawing/2014/main" id="{763DDA21-6104-440E-85E8-CB71A682A2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5ECBD7B-7EB7-43BE-96DF-19E9EAEFBCF9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32481F-E47D-40DB-8AFA-4B147D4C5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les hot-dogs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1707F2-889B-416F-9BF5-8555663F1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les hot-dogs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D0AB35-8BD3-4EE0-8976-1C1B8407C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les hot-dogs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7417" name="Picture 13">
            <a:extLst>
              <a:ext uri="{FF2B5EF4-FFF2-40B4-BE49-F238E27FC236}">
                <a16:creationId xmlns:a16="http://schemas.microsoft.com/office/drawing/2014/main" id="{C6075E4B-1572-48A3-BC5B-7CD180A8B7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30313"/>
            <a:ext cx="1616075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Whole Class">
            <a:extLst>
              <a:ext uri="{FF2B5EF4-FFF2-40B4-BE49-F238E27FC236}">
                <a16:creationId xmlns:a16="http://schemas.microsoft.com/office/drawing/2014/main" id="{164E8D93-7095-45CF-BD08-379731924D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">
            <a:extLst>
              <a:ext uri="{FF2B5EF4-FFF2-40B4-BE49-F238E27FC236}">
                <a16:creationId xmlns:a16="http://schemas.microsoft.com/office/drawing/2014/main" id="{2498CDD1-C1B3-4453-A3BF-76422F26BA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563" y="3417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">
            <a:extLst>
              <a:ext uri="{FF2B5EF4-FFF2-40B4-BE49-F238E27FC236}">
                <a16:creationId xmlns:a16="http://schemas.microsoft.com/office/drawing/2014/main" id="{0B26428E-4C53-4D31-8ADC-AC1541D3EC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43354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1B3BA02C-70FB-488D-A905-5FB9FE5F2AB1}"/>
              </a:ext>
            </a:extLst>
          </p:cNvPr>
          <p:cNvPicPr>
            <a:picLocks noChangeAspect="1"/>
          </p:cNvPicPr>
          <p:nvPr>
            <a:wavAudioFile r:embed="rId1" name="89EA26C7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4592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417A3863-E8B7-4EC1-BDC7-94134A753209}"/>
              </a:ext>
            </a:extLst>
          </p:cNvPr>
          <p:cNvPicPr>
            <a:picLocks noChangeAspect="1"/>
          </p:cNvPicPr>
          <p:nvPr>
            <a:wavAudioFile r:embed="rId2" name="6CF480BD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34178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5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5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DE5C790-D490-4A9A-8F18-216C36715881}"/>
              </a:ext>
            </a:extLst>
          </p:cNvPr>
          <p:cNvSpPr/>
          <p:nvPr/>
        </p:nvSpPr>
        <p:spPr>
          <a:xfrm>
            <a:off x="4275138" y="2967038"/>
            <a:ext cx="3987800" cy="24257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9D6B29B-3A33-436C-9A8C-3C14BF9A370C}"/>
              </a:ext>
            </a:extLst>
          </p:cNvPr>
          <p:cNvSpPr/>
          <p:nvPr/>
        </p:nvSpPr>
        <p:spPr>
          <a:xfrm>
            <a:off x="3276600" y="1473200"/>
            <a:ext cx="4986338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36" name="Picture 3">
            <a:extLst>
              <a:ext uri="{FF2B5EF4-FFF2-40B4-BE49-F238E27FC236}">
                <a16:creationId xmlns:a16="http://schemas.microsoft.com/office/drawing/2014/main" id="{6D46143C-B86F-42BA-877E-8A40132410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4"/>
          <a:stretch>
            <a:fillRect/>
          </a:stretch>
        </p:blipFill>
        <p:spPr bwMode="auto">
          <a:xfrm>
            <a:off x="617538" y="3284538"/>
            <a:ext cx="4259262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0C2B2F1-66D0-4F30-9E9F-77E9BFEDA2F8}"/>
              </a:ext>
            </a:extLst>
          </p:cNvPr>
          <p:cNvSpPr/>
          <p:nvPr/>
        </p:nvSpPr>
        <p:spPr>
          <a:xfrm>
            <a:off x="1409700" y="814388"/>
            <a:ext cx="2098675" cy="2098675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D5D971-F6AD-4306-95BB-FCECEDED61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1636713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glaces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2FB1D1-1638-4E5C-AA68-E3143C218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3284538"/>
            <a:ext cx="3436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>
                <a:latin typeface="Twinkl" pitchFamily="2" charset="0"/>
              </a:rPr>
              <a:t>J’aime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glaces</a:t>
            </a:r>
            <a:r>
              <a:rPr lang="en-GB" altLang="en-US" sz="2800">
                <a:latin typeface="Twinkl" pitchFamily="2" charset="0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108F91-9795-4671-AEEF-0686F07F9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0" y="4208463"/>
            <a:ext cx="34369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>
                <a:latin typeface="Twinkl" pitchFamily="2" charset="0"/>
              </a:rPr>
              <a:t>Je n’aime pas </a:t>
            </a:r>
            <a:br>
              <a:rPr lang="fr-FR" altLang="en-US" sz="2800">
                <a:latin typeface="Twinkl" pitchFamily="2" charset="0"/>
              </a:rPr>
            </a:b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les glaces</a:t>
            </a:r>
            <a:r>
              <a:rPr lang="fr-FR" altLang="en-US" sz="2800">
                <a:latin typeface="Twinkl" pitchFamily="2" charset="0"/>
              </a:rPr>
              <a:t>.</a:t>
            </a:r>
            <a:endParaRPr lang="en-GB" altLang="en-US" sz="2800">
              <a:latin typeface="Twinkl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2DA22F1-F6D4-4D06-B5A3-F077C8431FF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834" t="-8454" r="-31824" b="11030"/>
          <a:stretch/>
        </p:blipFill>
        <p:spPr>
          <a:xfrm>
            <a:off x="1413934" y="838201"/>
            <a:ext cx="2065866" cy="2057400"/>
          </a:xfrm>
          <a:prstGeom prst="ellipse">
            <a:avLst/>
          </a:prstGeom>
        </p:spPr>
      </p:pic>
      <p:pic>
        <p:nvPicPr>
          <p:cNvPr id="18442" name="Whole Class">
            <a:extLst>
              <a:ext uri="{FF2B5EF4-FFF2-40B4-BE49-F238E27FC236}">
                <a16:creationId xmlns:a16="http://schemas.microsoft.com/office/drawing/2014/main" id="{71346E4A-7684-46E6-A0B7-D44FA365D9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">
            <a:extLst>
              <a:ext uri="{FF2B5EF4-FFF2-40B4-BE49-F238E27FC236}">
                <a16:creationId xmlns:a16="http://schemas.microsoft.com/office/drawing/2014/main" id="{2CC860D4-9A12-4735-BC53-BD2B4E583D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113" y="34178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">
            <a:extLst>
              <a:ext uri="{FF2B5EF4-FFF2-40B4-BE49-F238E27FC236}">
                <a16:creationId xmlns:a16="http://schemas.microsoft.com/office/drawing/2014/main" id="{9C74A883-05D7-420D-8A76-D9E179597E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43354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4732D97C-71F1-42B0-A160-460904A5E280}"/>
              </a:ext>
            </a:extLst>
          </p:cNvPr>
          <p:cNvPicPr>
            <a:picLocks noChangeAspect="1"/>
          </p:cNvPicPr>
          <p:nvPr>
            <a:wavAudioFile r:embed="rId1" name="FD983462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775" y="2979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  <a:extLst>
              <a:ext uri="{FF2B5EF4-FFF2-40B4-BE49-F238E27FC236}">
                <a16:creationId xmlns:a16="http://schemas.microsoft.com/office/drawing/2014/main" id="{EC06B837-F9AD-43E3-87A9-5BD2BC5E730B}"/>
              </a:ext>
            </a:extLst>
          </p:cNvPr>
          <p:cNvPicPr>
            <a:picLocks noChangeAspect="1"/>
          </p:cNvPicPr>
          <p:nvPr>
            <a:wavAudioFile r:embed="rId2" name="F65A42F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775" y="3875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2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9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1740B06-AAAF-4AC3-8083-DABB7C4B10CE}"/>
              </a:ext>
            </a:extLst>
          </p:cNvPr>
          <p:cNvSpPr/>
          <p:nvPr/>
        </p:nvSpPr>
        <p:spPr>
          <a:xfrm>
            <a:off x="5168900" y="1565275"/>
            <a:ext cx="2133600" cy="31845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F3D76CF-CC58-43A6-85AB-2D6793152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6575"/>
            <a:ext cx="8220075" cy="598488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/>
              <a:t>Describing Food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EA7E87-711A-4A1B-9508-A417DD2E3A9F}"/>
              </a:ext>
            </a:extLst>
          </p:cNvPr>
          <p:cNvSpPr/>
          <p:nvPr/>
        </p:nvSpPr>
        <p:spPr>
          <a:xfrm>
            <a:off x="627063" y="4935538"/>
            <a:ext cx="5451475" cy="13208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63FAED-3404-423C-8F29-F7D09278627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24" t="-13271"/>
          <a:stretch/>
        </p:blipFill>
        <p:spPr>
          <a:xfrm>
            <a:off x="5359403" y="3702044"/>
            <a:ext cx="3309404" cy="2690291"/>
          </a:xfrm>
          <a:prstGeom prst="roundRect">
            <a:avLst>
              <a:gd name="adj" fmla="val 3644"/>
            </a:avLst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7D17D5B-5EEE-49ED-8DE8-443C33D35A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338" y="4995863"/>
            <a:ext cx="51990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If the food item is masculine, use the masculine form of the adjective – shown in </a:t>
            </a:r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blue</a:t>
            </a:r>
            <a:r>
              <a:rPr lang="en-GB" altLang="en-US">
                <a:latin typeface="Twinkl" pitchFamily="2" charset="0"/>
              </a:rPr>
              <a:t>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If the food item is feminine, use the feminine form of the adjective – shown in </a:t>
            </a:r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pink</a:t>
            </a:r>
            <a:r>
              <a:rPr lang="en-GB" altLang="en-US">
                <a:latin typeface="Twinkl" pitchFamily="2" charset="0"/>
              </a:rPr>
              <a:t>.</a:t>
            </a:r>
            <a:endParaRPr lang="en-GB" altLang="en-US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19463" name="Rectangle 9">
            <a:extLst>
              <a:ext uri="{FF2B5EF4-FFF2-40B4-BE49-F238E27FC236}">
                <a16:creationId xmlns:a16="http://schemas.microsoft.com/office/drawing/2014/main" id="{DCF41BF5-6016-40D7-8748-AA74696FB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538" y="1144588"/>
            <a:ext cx="4413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Here are some adjectives to describe food: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F66075E-4726-47AF-AFD6-713362CC41E9}"/>
              </a:ext>
            </a:extLst>
          </p:cNvPr>
          <p:cNvSpPr/>
          <p:nvPr/>
        </p:nvSpPr>
        <p:spPr>
          <a:xfrm>
            <a:off x="2897188" y="1565275"/>
            <a:ext cx="2133600" cy="3184525"/>
          </a:xfrm>
          <a:prstGeom prst="rect">
            <a:avLst/>
          </a:prstGeom>
          <a:solidFill>
            <a:schemeClr val="bg1"/>
          </a:solidFill>
          <a:ln w="38100">
            <a:solidFill>
              <a:srgbClr val="DB5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C24EFDE-E34A-46BD-BC99-14021518CA16}"/>
              </a:ext>
            </a:extLst>
          </p:cNvPr>
          <p:cNvGrpSpPr>
            <a:grpSpLocks/>
          </p:cNvGrpSpPr>
          <p:nvPr/>
        </p:nvGrpSpPr>
        <p:grpSpPr bwMode="auto">
          <a:xfrm>
            <a:off x="627063" y="1565275"/>
            <a:ext cx="2378075" cy="3192463"/>
            <a:chOff x="626533" y="1565208"/>
            <a:chExt cx="2379135" cy="3191744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F312694-8039-488C-9A28-FED0B6CF466E}"/>
                </a:ext>
              </a:extLst>
            </p:cNvPr>
            <p:cNvSpPr/>
            <p:nvPr/>
          </p:nvSpPr>
          <p:spPr>
            <a:xfrm>
              <a:off x="626533" y="1565208"/>
              <a:ext cx="2132962" cy="31838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491" name="Rectangle 13">
              <a:extLst>
                <a:ext uri="{FF2B5EF4-FFF2-40B4-BE49-F238E27FC236}">
                  <a16:creationId xmlns:a16="http://schemas.microsoft.com/office/drawing/2014/main" id="{B099BA42-D0A4-4B49-A223-9F9E80CB4C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8335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amer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sucré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salé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chaud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froid 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croquant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mou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collant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B87A7C90-8D38-4423-AE37-5EE23EB53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3113" y="1590675"/>
            <a:ext cx="19462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délicieuse </a:t>
            </a:r>
            <a:br>
              <a:rPr lang="en-GB" altLang="en-US" b="1">
                <a:solidFill>
                  <a:srgbClr val="DB5183"/>
                </a:solidFill>
                <a:latin typeface="Twinkl" pitchFamily="2" charset="0"/>
              </a:rPr>
            </a:br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amère</a:t>
            </a:r>
            <a:br>
              <a:rPr lang="en-GB" altLang="en-US" b="1">
                <a:solidFill>
                  <a:srgbClr val="DB5183"/>
                </a:solidFill>
                <a:latin typeface="Twinkl" pitchFamily="2" charset="0"/>
              </a:rPr>
            </a:br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sucrée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salée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chaude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froide 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croquante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molle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savoureuse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collante</a:t>
            </a:r>
          </a:p>
          <a:p>
            <a:pPr eaLnBrk="1" hangingPunct="1"/>
            <a:r>
              <a:rPr lang="en-GB" altLang="en-US" b="1">
                <a:solidFill>
                  <a:srgbClr val="DB5183"/>
                </a:solidFill>
                <a:latin typeface="Twinkl" pitchFamily="2" charset="0"/>
              </a:rPr>
              <a:t>crémeuse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4C4CD2-60A2-4884-9982-764EEF172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825" y="1617663"/>
            <a:ext cx="19462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b="1">
                <a:latin typeface="Twinkl" pitchFamily="2" charset="0"/>
              </a:rPr>
              <a:t>delicious </a:t>
            </a:r>
            <a:br>
              <a:rPr lang="en-GB" altLang="en-US" b="1">
                <a:latin typeface="Twinkl" pitchFamily="2" charset="0"/>
              </a:rPr>
            </a:br>
            <a:r>
              <a:rPr lang="en-GB" altLang="en-US" b="1">
                <a:latin typeface="Twinkl" pitchFamily="2" charset="0"/>
              </a:rPr>
              <a:t>bitter</a:t>
            </a:r>
            <a:br>
              <a:rPr lang="en-GB" altLang="en-US" b="1">
                <a:latin typeface="Twinkl" pitchFamily="2" charset="0"/>
              </a:rPr>
            </a:br>
            <a:r>
              <a:rPr lang="en-GB" altLang="en-US" b="1">
                <a:latin typeface="Twinkl" pitchFamily="2" charset="0"/>
              </a:rPr>
              <a:t>sugary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salty</a:t>
            </a:r>
            <a:br>
              <a:rPr lang="en-GB" altLang="en-US" b="1">
                <a:latin typeface="Twinkl" pitchFamily="2" charset="0"/>
              </a:rPr>
            </a:br>
            <a:r>
              <a:rPr lang="en-GB" altLang="en-US" b="1">
                <a:latin typeface="Twinkl" pitchFamily="2" charset="0"/>
              </a:rPr>
              <a:t>hot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cold 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crunchy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soft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tasty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sticky</a:t>
            </a:r>
          </a:p>
          <a:p>
            <a:pPr eaLnBrk="1" hangingPunct="1"/>
            <a:r>
              <a:rPr lang="en-GB" altLang="en-US" b="1">
                <a:latin typeface="Twinkl" pitchFamily="2" charset="0"/>
              </a:rPr>
              <a:t>creamy</a:t>
            </a:r>
          </a:p>
        </p:txBody>
      </p:sp>
      <p:pic>
        <p:nvPicPr>
          <p:cNvPr id="18" name="1">
            <a:extLst>
              <a:ext uri="{FF2B5EF4-FFF2-40B4-BE49-F238E27FC236}">
                <a16:creationId xmlns:a16="http://schemas.microsoft.com/office/drawing/2014/main" id="{1CA786FB-140A-4B1A-A9EA-8CBBD219374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16922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2">
            <a:extLst>
              <a:ext uri="{FF2B5EF4-FFF2-40B4-BE49-F238E27FC236}">
                <a16:creationId xmlns:a16="http://schemas.microsoft.com/office/drawing/2014/main" id="{6CEA7237-EEE5-43F5-BBA5-8A68C0D4776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19685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3">
            <a:extLst>
              <a:ext uri="{FF2B5EF4-FFF2-40B4-BE49-F238E27FC236}">
                <a16:creationId xmlns:a16="http://schemas.microsoft.com/office/drawing/2014/main" id="{24C6373C-5080-41C1-97BA-8A9AF0E08A2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22431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4">
            <a:extLst>
              <a:ext uri="{FF2B5EF4-FFF2-40B4-BE49-F238E27FC236}">
                <a16:creationId xmlns:a16="http://schemas.microsoft.com/office/drawing/2014/main" id="{A0D03EB0-A18B-4968-933C-5DDC991523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25193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5">
            <a:extLst>
              <a:ext uri="{FF2B5EF4-FFF2-40B4-BE49-F238E27FC236}">
                <a16:creationId xmlns:a16="http://schemas.microsoft.com/office/drawing/2014/main" id="{53B8B149-DF31-451F-AA6F-C379AC6D70F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27955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6">
            <a:extLst>
              <a:ext uri="{FF2B5EF4-FFF2-40B4-BE49-F238E27FC236}">
                <a16:creationId xmlns:a16="http://schemas.microsoft.com/office/drawing/2014/main" id="{3D9E71B5-7CA5-410E-A07C-EFB19B28C9B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30702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7">
            <a:extLst>
              <a:ext uri="{FF2B5EF4-FFF2-40B4-BE49-F238E27FC236}">
                <a16:creationId xmlns:a16="http://schemas.microsoft.com/office/drawing/2014/main" id="{F73F9CD2-D30A-4A23-A027-18BB49628E9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33464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8">
            <a:extLst>
              <a:ext uri="{FF2B5EF4-FFF2-40B4-BE49-F238E27FC236}">
                <a16:creationId xmlns:a16="http://schemas.microsoft.com/office/drawing/2014/main" id="{28716538-D3F5-40C9-B9B9-DA1BC5556E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36226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9">
            <a:extLst>
              <a:ext uri="{FF2B5EF4-FFF2-40B4-BE49-F238E27FC236}">
                <a16:creationId xmlns:a16="http://schemas.microsoft.com/office/drawing/2014/main" id="{6971F8F9-FBE7-4386-886D-4621BB0D085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38973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10">
            <a:extLst>
              <a:ext uri="{FF2B5EF4-FFF2-40B4-BE49-F238E27FC236}">
                <a16:creationId xmlns:a16="http://schemas.microsoft.com/office/drawing/2014/main" id="{77C8507B-47F4-4A4B-BD90-B16630FDB24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41735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11">
            <a:extLst>
              <a:ext uri="{FF2B5EF4-FFF2-40B4-BE49-F238E27FC236}">
                <a16:creationId xmlns:a16="http://schemas.microsoft.com/office/drawing/2014/main" id="{5F959CFB-F585-46E9-B91D-5BA5E52253B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44497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hlinkClick r:id="" action="ppaction://media"/>
            <a:extLst>
              <a:ext uri="{FF2B5EF4-FFF2-40B4-BE49-F238E27FC236}">
                <a16:creationId xmlns:a16="http://schemas.microsoft.com/office/drawing/2014/main" id="{0FAEC3E2-166E-4A53-88CB-327221CBB2E3}"/>
              </a:ext>
            </a:extLst>
          </p:cNvPr>
          <p:cNvPicPr>
            <a:picLocks noChangeAspect="1"/>
          </p:cNvPicPr>
          <p:nvPr>
            <a:wavAudioFile r:embed="rId1" name="6CE55E78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hlinkClick r:id="" action="ppaction://media"/>
            <a:extLst>
              <a:ext uri="{FF2B5EF4-FFF2-40B4-BE49-F238E27FC236}">
                <a16:creationId xmlns:a16="http://schemas.microsoft.com/office/drawing/2014/main" id="{75136EF7-F476-4A18-B1DE-90F271430FF8}"/>
              </a:ext>
            </a:extLst>
          </p:cNvPr>
          <p:cNvPicPr>
            <a:picLocks noChangeAspect="1"/>
          </p:cNvPicPr>
          <p:nvPr>
            <a:wavAudioFile r:embed="rId2" name="B59060B8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725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hlinkClick r:id="" action="ppaction://media"/>
            <a:extLst>
              <a:ext uri="{FF2B5EF4-FFF2-40B4-BE49-F238E27FC236}">
                <a16:creationId xmlns:a16="http://schemas.microsoft.com/office/drawing/2014/main" id="{4375591F-B168-49B0-A910-01F3E0AF29C7}"/>
              </a:ext>
            </a:extLst>
          </p:cNvPr>
          <p:cNvPicPr>
            <a:picLocks noChangeAspect="1"/>
          </p:cNvPicPr>
          <p:nvPr>
            <a:wavAudioFile r:embed="rId3" name="1FA7A99F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1357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hlinkClick r:id="" action="ppaction://media"/>
            <a:extLst>
              <a:ext uri="{FF2B5EF4-FFF2-40B4-BE49-F238E27FC236}">
                <a16:creationId xmlns:a16="http://schemas.microsoft.com/office/drawing/2014/main" id="{56DCF30D-F2F1-4F94-9BD8-C7FB8A142330}"/>
              </a:ext>
            </a:extLst>
          </p:cNvPr>
          <p:cNvPicPr>
            <a:picLocks noChangeAspect="1"/>
          </p:cNvPicPr>
          <p:nvPr>
            <a:wavAudioFile r:embed="rId4" name="004E045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213" y="1898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hlinkClick r:id="" action="ppaction://media"/>
            <a:extLst>
              <a:ext uri="{FF2B5EF4-FFF2-40B4-BE49-F238E27FC236}">
                <a16:creationId xmlns:a16="http://schemas.microsoft.com/office/drawing/2014/main" id="{12C767D1-E830-4E7A-BBF5-8FD00C756914}"/>
              </a:ext>
            </a:extLst>
          </p:cNvPr>
          <p:cNvPicPr>
            <a:picLocks noChangeAspect="1"/>
          </p:cNvPicPr>
          <p:nvPr>
            <a:wavAudioFile r:embed="rId5" name="A184ED0D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800" y="2540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hlinkClick r:id="" action="ppaction://media"/>
            <a:extLst>
              <a:ext uri="{FF2B5EF4-FFF2-40B4-BE49-F238E27FC236}">
                <a16:creationId xmlns:a16="http://schemas.microsoft.com/office/drawing/2014/main" id="{515C90CD-7AF0-4836-B1FE-E015FB1D05FB}"/>
              </a:ext>
            </a:extLst>
          </p:cNvPr>
          <p:cNvPicPr>
            <a:picLocks noChangeAspect="1"/>
          </p:cNvPicPr>
          <p:nvPr>
            <a:wavAudioFile r:embed="rId6" name="66EDBCBA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0" y="3071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hlinkClick r:id="" action="ppaction://media"/>
            <a:extLst>
              <a:ext uri="{FF2B5EF4-FFF2-40B4-BE49-F238E27FC236}">
                <a16:creationId xmlns:a16="http://schemas.microsoft.com/office/drawing/2014/main" id="{32BE7077-52F2-43C6-BDA3-2B9EBC65F0EE}"/>
              </a:ext>
            </a:extLst>
          </p:cNvPr>
          <p:cNvPicPr>
            <a:picLocks noChangeAspect="1"/>
          </p:cNvPicPr>
          <p:nvPr>
            <a:wavAudioFile r:embed="rId7" name="DC2EC4D2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988" y="3557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hlinkClick r:id="" action="ppaction://media"/>
            <a:extLst>
              <a:ext uri="{FF2B5EF4-FFF2-40B4-BE49-F238E27FC236}">
                <a16:creationId xmlns:a16="http://schemas.microsoft.com/office/drawing/2014/main" id="{B4D3AC2C-81ED-4621-A7DB-F64E318F2E76}"/>
              </a:ext>
            </a:extLst>
          </p:cNvPr>
          <p:cNvPicPr>
            <a:picLocks noChangeAspect="1"/>
          </p:cNvPicPr>
          <p:nvPr>
            <a:wavAudioFile r:embed="rId8" name="5DFF9B8C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213" y="3967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hlinkClick r:id="" action="ppaction://media"/>
            <a:extLst>
              <a:ext uri="{FF2B5EF4-FFF2-40B4-BE49-F238E27FC236}">
                <a16:creationId xmlns:a16="http://schemas.microsoft.com/office/drawing/2014/main" id="{2BA781AF-1FD4-4351-9B10-C5386CC8AF66}"/>
              </a:ext>
            </a:extLst>
          </p:cNvPr>
          <p:cNvPicPr>
            <a:picLocks noChangeAspect="1"/>
          </p:cNvPicPr>
          <p:nvPr>
            <a:wavAudioFile r:embed="rId9" name="72EE9DCA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4338" y="4576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hlinkClick r:id="" action="ppaction://media"/>
            <a:extLst>
              <a:ext uri="{FF2B5EF4-FFF2-40B4-BE49-F238E27FC236}">
                <a16:creationId xmlns:a16="http://schemas.microsoft.com/office/drawing/2014/main" id="{A8FF6C71-A076-48CB-8354-F0194B7F0DB8}"/>
              </a:ext>
            </a:extLst>
          </p:cNvPr>
          <p:cNvPicPr>
            <a:picLocks noChangeAspect="1"/>
          </p:cNvPicPr>
          <p:nvPr>
            <a:wavAudioFile r:embed="rId10" name="9F1E649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050" y="5091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hlinkClick r:id="" action="ppaction://media"/>
            <a:extLst>
              <a:ext uri="{FF2B5EF4-FFF2-40B4-BE49-F238E27FC236}">
                <a16:creationId xmlns:a16="http://schemas.microsoft.com/office/drawing/2014/main" id="{A491602E-D11C-4FBD-B44D-B5644F3ADC9C}"/>
              </a:ext>
            </a:extLst>
          </p:cNvPr>
          <p:cNvPicPr>
            <a:picLocks noChangeAspect="1"/>
          </p:cNvPicPr>
          <p:nvPr>
            <a:wavAudioFile r:embed="rId11" name="17799BE8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213" y="5751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491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0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367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0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380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 nodeType="clickPar">
                      <p:stCondLst>
                        <p:cond delay="0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5" dur="3579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3625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4038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330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3488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 nodeType="clickPar">
                      <p:stCondLst>
                        <p:cond delay="0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5" dur="3855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1" dur="348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 nodeType="clickPar">
                      <p:stCondLst>
                        <p:cond delay="0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7" dur="408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/>
      <p:bldP spid="12" grpId="0" animBg="1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21CA248-1182-4D26-A0DE-F0D68C52C399}"/>
              </a:ext>
            </a:extLst>
          </p:cNvPr>
          <p:cNvSpPr/>
          <p:nvPr/>
        </p:nvSpPr>
        <p:spPr>
          <a:xfrm>
            <a:off x="1312863" y="5049838"/>
            <a:ext cx="3152775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A078177-A648-4E93-A40F-1A3F9521F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6575"/>
            <a:ext cx="8220075" cy="598488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/>
              <a:t>Describing Food - Writing Sentences</a:t>
            </a:r>
          </a:p>
        </p:txBody>
      </p:sp>
      <p:grpSp>
        <p:nvGrpSpPr>
          <p:cNvPr id="20484" name="Group 3">
            <a:extLst>
              <a:ext uri="{FF2B5EF4-FFF2-40B4-BE49-F238E27FC236}">
                <a16:creationId xmlns:a16="http://schemas.microsoft.com/office/drawing/2014/main" id="{BD51C5BC-3B9C-409D-87CB-FC3118CA5B08}"/>
              </a:ext>
            </a:extLst>
          </p:cNvPr>
          <p:cNvGrpSpPr>
            <a:grpSpLocks/>
          </p:cNvGrpSpPr>
          <p:nvPr/>
        </p:nvGrpSpPr>
        <p:grpSpPr bwMode="auto">
          <a:xfrm>
            <a:off x="812800" y="1389063"/>
            <a:ext cx="4779963" cy="3140075"/>
            <a:chOff x="2751667" y="1617631"/>
            <a:chExt cx="4779705" cy="3139819"/>
          </a:xfrm>
        </p:grpSpPr>
        <p:sp>
          <p:nvSpPr>
            <p:cNvPr id="20493" name="Rectangle 13">
              <a:extLst>
                <a:ext uri="{FF2B5EF4-FFF2-40B4-BE49-F238E27FC236}">
                  <a16:creationId xmlns:a16="http://schemas.microsoft.com/office/drawing/2014/main" id="{44A565D5-FE45-40F4-BC29-175BEE913D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667" y="1618129"/>
              <a:ext cx="2254385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amer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sucré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salé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chaud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froid 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croquant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mou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collant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</a:t>
              </a:r>
            </a:p>
          </p:txBody>
        </p:sp>
        <p:sp>
          <p:nvSpPr>
            <p:cNvPr id="20494" name="Rectangle 15">
              <a:extLst>
                <a:ext uri="{FF2B5EF4-FFF2-40B4-BE49-F238E27FC236}">
                  <a16:creationId xmlns:a16="http://schemas.microsoft.com/office/drawing/2014/main" id="{506B8A7D-C589-45F9-A703-DA76ECBFF2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7853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délicieuse 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amère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sucrée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salée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chaude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froide 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croquante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molle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savoureuse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collante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crémeuse</a:t>
              </a:r>
            </a:p>
          </p:txBody>
        </p:sp>
        <p:sp>
          <p:nvSpPr>
            <p:cNvPr id="20495" name="Rectangle 16">
              <a:extLst>
                <a:ext uri="{FF2B5EF4-FFF2-40B4-BE49-F238E27FC236}">
                  <a16:creationId xmlns:a16="http://schemas.microsoft.com/office/drawing/2014/main" id="{3944AFF0-FD99-4E96-A17C-8675979F33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039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winkl" pitchFamily="2" charset="0"/>
                </a:rPr>
                <a:t>delicious 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bitter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sugary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salty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hot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cold 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crunchy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soft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tasty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sticky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creamy</a:t>
              </a:r>
            </a:p>
          </p:txBody>
        </p:sp>
      </p:grpSp>
      <p:pic>
        <p:nvPicPr>
          <p:cNvPr id="20485" name="Picture 14">
            <a:extLst>
              <a:ext uri="{FF2B5EF4-FFF2-40B4-BE49-F238E27FC236}">
                <a16:creationId xmlns:a16="http://schemas.microsoft.com/office/drawing/2014/main" id="{DFDD1BC8-5630-4C83-8F87-B784516C2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25" t="-13271"/>
          <a:stretch>
            <a:fillRect/>
          </a:stretch>
        </p:blipFill>
        <p:spPr bwMode="auto">
          <a:xfrm>
            <a:off x="5037138" y="1536700"/>
            <a:ext cx="3495675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47157C4E-9526-4F4F-89F0-ED3A975E214F}"/>
              </a:ext>
            </a:extLst>
          </p:cNvPr>
          <p:cNvSpPr/>
          <p:nvPr/>
        </p:nvSpPr>
        <p:spPr>
          <a:xfrm>
            <a:off x="812800" y="4783138"/>
            <a:ext cx="1376363" cy="1376362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8F720F3-1E4E-49F1-96CB-843420AF6A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5138738"/>
            <a:ext cx="1193800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7618B24-0959-45B8-A6C0-04B9A3CB2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7275" y="5214938"/>
            <a:ext cx="2239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 chocolat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684DB1-1ABD-4078-BA61-5E2F526E2095}"/>
              </a:ext>
            </a:extLst>
          </p:cNvPr>
          <p:cNvSpPr/>
          <p:nvPr/>
        </p:nvSpPr>
        <p:spPr>
          <a:xfrm>
            <a:off x="4705350" y="4783138"/>
            <a:ext cx="3821113" cy="1376362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2328FE8-A55C-445D-82E1-B088FEFCA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6225" y="4992688"/>
            <a:ext cx="28146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le chocolat </a:t>
            </a:r>
            <a:r>
              <a:rPr lang="en-GB" altLang="en-US" sz="2800">
                <a:latin typeface="Twinkl" pitchFamily="2" charset="0"/>
              </a:rPr>
              <a:t>est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délicieux</a:t>
            </a:r>
            <a:r>
              <a:rPr lang="en-GB" altLang="en-US" sz="2800">
                <a:latin typeface="Twinkl" pitchFamily="2" charset="0"/>
              </a:rPr>
              <a:t>.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</a:p>
        </p:txBody>
      </p:sp>
      <p:pic>
        <p:nvPicPr>
          <p:cNvPr id="8" name="Picture 7">
            <a:hlinkClick r:id="" action="ppaction://media"/>
            <a:extLst>
              <a:ext uri="{FF2B5EF4-FFF2-40B4-BE49-F238E27FC236}">
                <a16:creationId xmlns:a16="http://schemas.microsoft.com/office/drawing/2014/main" id="{0B39E0B6-06BF-4013-9825-C26692DF5421}"/>
              </a:ext>
            </a:extLst>
          </p:cNvPr>
          <p:cNvPicPr>
            <a:picLocks noChangeAspect="1"/>
          </p:cNvPicPr>
          <p:nvPr>
            <a:wavAudioFile r:embed="rId1" name="58A30E3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538" y="48593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1">
            <a:extLst>
              <a:ext uri="{FF2B5EF4-FFF2-40B4-BE49-F238E27FC236}">
                <a16:creationId xmlns:a16="http://schemas.microsoft.com/office/drawing/2014/main" id="{98ECED51-F154-4D0D-B59F-E611EE6AFC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8" y="53403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7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0" grpId="0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15BBCC67-4354-4A90-B86E-38AEA6100310}"/>
              </a:ext>
            </a:extLst>
          </p:cNvPr>
          <p:cNvSpPr/>
          <p:nvPr/>
        </p:nvSpPr>
        <p:spPr>
          <a:xfrm>
            <a:off x="1312863" y="5049838"/>
            <a:ext cx="3152775" cy="838200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CEE6628-231F-40D4-9975-877EAFA5F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36575"/>
            <a:ext cx="8220075" cy="598488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dirty="0"/>
              <a:t>Describing Food - Writing Sentences</a:t>
            </a:r>
          </a:p>
        </p:txBody>
      </p:sp>
      <p:grpSp>
        <p:nvGrpSpPr>
          <p:cNvPr id="21508" name="Group 3">
            <a:extLst>
              <a:ext uri="{FF2B5EF4-FFF2-40B4-BE49-F238E27FC236}">
                <a16:creationId xmlns:a16="http://schemas.microsoft.com/office/drawing/2014/main" id="{7CBF8625-2A9B-41FC-B9E9-E8D4D7BB4401}"/>
              </a:ext>
            </a:extLst>
          </p:cNvPr>
          <p:cNvGrpSpPr>
            <a:grpSpLocks/>
          </p:cNvGrpSpPr>
          <p:nvPr/>
        </p:nvGrpSpPr>
        <p:grpSpPr bwMode="auto">
          <a:xfrm>
            <a:off x="812800" y="1389063"/>
            <a:ext cx="4779963" cy="3140075"/>
            <a:chOff x="2751667" y="1617631"/>
            <a:chExt cx="4779705" cy="3139819"/>
          </a:xfrm>
        </p:grpSpPr>
        <p:sp>
          <p:nvSpPr>
            <p:cNvPr id="21517" name="Rectangle 13">
              <a:extLst>
                <a:ext uri="{FF2B5EF4-FFF2-40B4-BE49-F238E27FC236}">
                  <a16:creationId xmlns:a16="http://schemas.microsoft.com/office/drawing/2014/main" id="{A1789C56-A2C2-4B55-ADAF-A2528B904C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667" y="1618129"/>
              <a:ext cx="2254385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amer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sucré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salé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chaud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froid 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croquant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mou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collant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</a:t>
              </a:r>
            </a:p>
          </p:txBody>
        </p:sp>
        <p:sp>
          <p:nvSpPr>
            <p:cNvPr id="21518" name="Rectangle 15">
              <a:extLst>
                <a:ext uri="{FF2B5EF4-FFF2-40B4-BE49-F238E27FC236}">
                  <a16:creationId xmlns:a16="http://schemas.microsoft.com/office/drawing/2014/main" id="{0C86702F-1B01-4BB0-885B-C7A0C4C54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7853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délicieuse 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amère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sucrée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salée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chaude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froide 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croquante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molle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savoureuse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collante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crémeuse</a:t>
              </a:r>
            </a:p>
          </p:txBody>
        </p:sp>
        <p:sp>
          <p:nvSpPr>
            <p:cNvPr id="21519" name="Rectangle 16">
              <a:extLst>
                <a:ext uri="{FF2B5EF4-FFF2-40B4-BE49-F238E27FC236}">
                  <a16:creationId xmlns:a16="http://schemas.microsoft.com/office/drawing/2014/main" id="{01898108-0E5D-485A-BDAC-943DF99F2B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039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winkl" pitchFamily="2" charset="0"/>
                </a:rPr>
                <a:t>delicious 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bitter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sugary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salty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hot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cold 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crunchy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soft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tasty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sticky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creamy</a:t>
              </a:r>
            </a:p>
          </p:txBody>
        </p:sp>
      </p:grpSp>
      <p:pic>
        <p:nvPicPr>
          <p:cNvPr id="21509" name="Picture 14">
            <a:extLst>
              <a:ext uri="{FF2B5EF4-FFF2-40B4-BE49-F238E27FC236}">
                <a16:creationId xmlns:a16="http://schemas.microsoft.com/office/drawing/2014/main" id="{801B6F45-C348-4E91-B9A1-32B73A23A9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25" t="-13271"/>
          <a:stretch>
            <a:fillRect/>
          </a:stretch>
        </p:blipFill>
        <p:spPr bwMode="auto">
          <a:xfrm>
            <a:off x="5037138" y="1536700"/>
            <a:ext cx="3495675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AAE546E-FFEF-47F3-8277-B7AD85FDC59B}"/>
              </a:ext>
            </a:extLst>
          </p:cNvPr>
          <p:cNvSpPr/>
          <p:nvPr/>
        </p:nvSpPr>
        <p:spPr>
          <a:xfrm>
            <a:off x="812800" y="4783138"/>
            <a:ext cx="1376363" cy="1376362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B1F0203-40F0-4F53-A630-91379052A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4138" y="5205413"/>
            <a:ext cx="2239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la crêpe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7E718D-4F92-4276-A4F5-01CFFC0FF4CE}"/>
              </a:ext>
            </a:extLst>
          </p:cNvPr>
          <p:cNvSpPr/>
          <p:nvPr/>
        </p:nvSpPr>
        <p:spPr>
          <a:xfrm>
            <a:off x="4705350" y="4783138"/>
            <a:ext cx="3821113" cy="1376362"/>
          </a:xfrm>
          <a:prstGeom prst="rect">
            <a:avLst/>
          </a:prstGeom>
          <a:solidFill>
            <a:schemeClr val="bg1"/>
          </a:solidFill>
          <a:ln w="3810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57B669C-78AF-4BAF-AC80-7F5DC6919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6225" y="4992688"/>
            <a:ext cx="28146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la crêpe </a:t>
            </a:r>
            <a:br>
              <a:rPr lang="en-GB" altLang="en-US" sz="2800">
                <a:solidFill>
                  <a:srgbClr val="DB5183"/>
                </a:solidFill>
                <a:latin typeface="Twinkl" pitchFamily="2" charset="0"/>
              </a:rPr>
            </a:br>
            <a:r>
              <a:rPr lang="en-GB" altLang="en-US" sz="2800">
                <a:latin typeface="Twinkl" pitchFamily="2" charset="0"/>
              </a:rPr>
              <a:t>est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  <a:r>
              <a:rPr lang="en-GB" altLang="en-US" sz="2800">
                <a:solidFill>
                  <a:srgbClr val="DB5183"/>
                </a:solidFill>
                <a:latin typeface="Twinkl" pitchFamily="2" charset="0"/>
              </a:rPr>
              <a:t>sucrée</a:t>
            </a:r>
            <a:r>
              <a:rPr lang="en-GB" altLang="en-US" sz="2800">
                <a:latin typeface="Twinkl" pitchFamily="2" charset="0"/>
              </a:rPr>
              <a:t>.</a:t>
            </a:r>
            <a:r>
              <a:rPr lang="en-GB" altLang="en-US" sz="2800">
                <a:solidFill>
                  <a:srgbClr val="3399FF"/>
                </a:solidFill>
                <a:latin typeface="Twinkl" pitchFamily="2" charset="0"/>
              </a:rPr>
              <a:t> </a:t>
            </a:r>
          </a:p>
        </p:txBody>
      </p:sp>
      <p:pic>
        <p:nvPicPr>
          <p:cNvPr id="24" name="1">
            <a:extLst>
              <a:ext uri="{FF2B5EF4-FFF2-40B4-BE49-F238E27FC236}">
                <a16:creationId xmlns:a16="http://schemas.microsoft.com/office/drawing/2014/main" id="{56FEFCA9-7A3D-47A0-BDE8-40C60A1AF7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8" y="53403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11C1615-E1AE-4CAB-88CE-7A10FDB3C6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5029200"/>
            <a:ext cx="1246187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03A4DE93-CC5D-447C-B7DB-BAA4EF932B70}"/>
              </a:ext>
            </a:extLst>
          </p:cNvPr>
          <p:cNvPicPr>
            <a:picLocks noChangeAspect="1"/>
          </p:cNvPicPr>
          <p:nvPr>
            <a:wavAudioFile r:embed="rId1" name="55149D62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538" y="5641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37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0" grpId="0"/>
      <p:bldP spid="22" grpId="0" animBg="1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>
            <a:extLst>
              <a:ext uri="{FF2B5EF4-FFF2-40B4-BE49-F238E27FC236}">
                <a16:creationId xmlns:a16="http://schemas.microsoft.com/office/drawing/2014/main" id="{B16CFD77-7705-4E05-B134-74EA054B9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8" y="717550"/>
            <a:ext cx="8220075" cy="598488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3200"/>
              <a:t>Describing Food </a:t>
            </a:r>
            <a:br>
              <a:rPr lang="en-GB" altLang="en-US" sz="3200"/>
            </a:br>
            <a:r>
              <a:rPr lang="en-GB" altLang="en-US" sz="3200"/>
              <a:t>- Writing Sentences (Partners)</a:t>
            </a:r>
          </a:p>
        </p:txBody>
      </p:sp>
      <p:grpSp>
        <p:nvGrpSpPr>
          <p:cNvPr id="22531" name="Group 3">
            <a:extLst>
              <a:ext uri="{FF2B5EF4-FFF2-40B4-BE49-F238E27FC236}">
                <a16:creationId xmlns:a16="http://schemas.microsoft.com/office/drawing/2014/main" id="{5B0AFDC1-DD54-45FD-B1F0-B2AD2F0DEE15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1830388"/>
            <a:ext cx="4779963" cy="3140075"/>
            <a:chOff x="2751667" y="1617631"/>
            <a:chExt cx="4779705" cy="3139819"/>
          </a:xfrm>
        </p:grpSpPr>
        <p:sp>
          <p:nvSpPr>
            <p:cNvPr id="22548" name="Rectangle 13">
              <a:extLst>
                <a:ext uri="{FF2B5EF4-FFF2-40B4-BE49-F238E27FC236}">
                  <a16:creationId xmlns:a16="http://schemas.microsoft.com/office/drawing/2014/main" id="{4ED86101-6997-4972-ACDB-50D5F2B937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667" y="1618129"/>
              <a:ext cx="2254385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amer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sucré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salé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chaud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froid 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croquant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mou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collant</a:t>
              </a: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</a:t>
              </a:r>
            </a:p>
          </p:txBody>
        </p:sp>
        <p:sp>
          <p:nvSpPr>
            <p:cNvPr id="22549" name="Rectangle 15">
              <a:extLst>
                <a:ext uri="{FF2B5EF4-FFF2-40B4-BE49-F238E27FC236}">
                  <a16:creationId xmlns:a16="http://schemas.microsoft.com/office/drawing/2014/main" id="{F91403E2-D2AC-4B3A-9FD7-B535D97043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7853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délicieuse 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amère</a:t>
              </a:r>
              <a:b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sucrée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salée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chaude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froide 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croquante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molle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savoureuse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collante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crémeuse</a:t>
              </a:r>
            </a:p>
          </p:txBody>
        </p:sp>
        <p:sp>
          <p:nvSpPr>
            <p:cNvPr id="22550" name="Rectangle 16">
              <a:extLst>
                <a:ext uri="{FF2B5EF4-FFF2-40B4-BE49-F238E27FC236}">
                  <a16:creationId xmlns:a16="http://schemas.microsoft.com/office/drawing/2014/main" id="{D85142DD-AF09-46B8-8308-F98FA00EB2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039" y="1617631"/>
              <a:ext cx="1947333" cy="3139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winkl" pitchFamily="2" charset="0"/>
                </a:rPr>
                <a:t>delicious 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bitter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sugary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salty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latin typeface="Twinkl" pitchFamily="2" charset="0"/>
                </a:rPr>
                <a:t>hot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cold 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crunchy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soft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tasty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sticky</a:t>
              </a:r>
            </a:p>
            <a:p>
              <a:pPr eaLnBrk="1" hangingPunct="1"/>
              <a:r>
                <a:rPr lang="en-GB" altLang="en-US" b="1">
                  <a:latin typeface="Twinkl" pitchFamily="2" charset="0"/>
                </a:rPr>
                <a:t>creamy</a:t>
              </a: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D71C4D72-6F0C-40C9-8369-B8F63095DC18}"/>
              </a:ext>
            </a:extLst>
          </p:cNvPr>
          <p:cNvSpPr/>
          <p:nvPr/>
        </p:nvSpPr>
        <p:spPr>
          <a:xfrm>
            <a:off x="5003800" y="3186113"/>
            <a:ext cx="1376363" cy="1376362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33" name="Pairs">
            <a:extLst>
              <a:ext uri="{FF2B5EF4-FFF2-40B4-BE49-F238E27FC236}">
                <a16:creationId xmlns:a16="http://schemas.microsoft.com/office/drawing/2014/main" id="{57147E44-D0D3-4A7E-B776-533BE981F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BA71F8F9-791C-4A54-9044-E63EF39454AD}"/>
              </a:ext>
            </a:extLst>
          </p:cNvPr>
          <p:cNvSpPr/>
          <p:nvPr/>
        </p:nvSpPr>
        <p:spPr>
          <a:xfrm>
            <a:off x="5003800" y="1660525"/>
            <a:ext cx="1376363" cy="1376363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4F663F6-071B-4295-B2B9-4402184FD41C}"/>
              </a:ext>
            </a:extLst>
          </p:cNvPr>
          <p:cNvSpPr/>
          <p:nvPr/>
        </p:nvSpPr>
        <p:spPr>
          <a:xfrm>
            <a:off x="5003800" y="4711700"/>
            <a:ext cx="1376363" cy="1376363"/>
          </a:xfrm>
          <a:prstGeom prst="ellipse">
            <a:avLst/>
          </a:prstGeom>
          <a:solidFill>
            <a:schemeClr val="bg1"/>
          </a:solidFill>
          <a:ln w="57150">
            <a:solidFill>
              <a:srgbClr val="14B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7EF3206-215A-4A5B-B4CD-20F0FEF4FB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834" t="-8454" r="-31824" b="11030"/>
          <a:stretch/>
        </p:blipFill>
        <p:spPr>
          <a:xfrm>
            <a:off x="5056519" y="3274334"/>
            <a:ext cx="1270853" cy="1265645"/>
          </a:xfrm>
          <a:prstGeom prst="ellipse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B7F1014-F0FC-435F-9922-B9839FB0BF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816" t="-22656" r="-69623" b="17769"/>
          <a:stretch/>
        </p:blipFill>
        <p:spPr>
          <a:xfrm>
            <a:off x="5081920" y="4797786"/>
            <a:ext cx="1270853" cy="1260306"/>
          </a:xfrm>
          <a:prstGeom prst="ellipse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CD1894B-24CD-47FA-B0EA-76ECA56BE1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1930400"/>
            <a:ext cx="887412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96F89DC-DD31-416A-914C-980DA728E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6225" y="1830388"/>
            <a:ext cx="1600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Le gâteau </a:t>
            </a:r>
            <a:r>
              <a:rPr lang="en-GB" altLang="en-US">
                <a:latin typeface="Twinkl" pitchFamily="2" charset="0"/>
              </a:rPr>
              <a:t>est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1133858-68EB-4C4D-A288-6EEE71ACA8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6225" y="3371850"/>
            <a:ext cx="1452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glace </a:t>
            </a:r>
            <a:r>
              <a:rPr lang="en-GB" altLang="en-US">
                <a:latin typeface="Twinkl" pitchFamily="2" charset="0"/>
              </a:rPr>
              <a:t>est</a:t>
            </a:r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 </a:t>
            </a:r>
            <a:endParaRPr lang="en-GB" altLang="en-US">
              <a:latin typeface="Twinkl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D48DF69-D32B-4E93-ABE1-8569F158B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6225" y="4926013"/>
            <a:ext cx="1633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DB5183"/>
                </a:solidFill>
                <a:latin typeface="Twinkl" pitchFamily="2" charset="0"/>
              </a:rPr>
              <a:t>La sucette </a:t>
            </a:r>
            <a:r>
              <a:rPr lang="en-GB" altLang="en-US">
                <a:latin typeface="Twinkl" pitchFamily="2" charset="0"/>
              </a:rPr>
              <a:t>est</a:t>
            </a:r>
            <a:r>
              <a:rPr lang="en-GB" altLang="en-US">
                <a:solidFill>
                  <a:srgbClr val="3399FF"/>
                </a:solidFill>
                <a:latin typeface="Twinkl" pitchFamily="2" charset="0"/>
              </a:rPr>
              <a:t> </a:t>
            </a:r>
            <a:endParaRPr lang="en-GB" altLang="en-US">
              <a:latin typeface="Twinkl" pitchFamily="2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B519424-B1C8-489D-9FD6-10A99790CC31}"/>
              </a:ext>
            </a:extLst>
          </p:cNvPr>
          <p:cNvCxnSpPr/>
          <p:nvPr/>
        </p:nvCxnSpPr>
        <p:spPr>
          <a:xfrm>
            <a:off x="6738938" y="2613025"/>
            <a:ext cx="148748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E517CD2-7168-41FF-9355-81D8D5F199DA}"/>
              </a:ext>
            </a:extLst>
          </p:cNvPr>
          <p:cNvCxnSpPr/>
          <p:nvPr/>
        </p:nvCxnSpPr>
        <p:spPr>
          <a:xfrm>
            <a:off x="6723063" y="4168775"/>
            <a:ext cx="1487487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DEA806B-A305-40E7-BF74-7FC65EAC38EB}"/>
              </a:ext>
            </a:extLst>
          </p:cNvPr>
          <p:cNvCxnSpPr/>
          <p:nvPr/>
        </p:nvCxnSpPr>
        <p:spPr>
          <a:xfrm>
            <a:off x="6731000" y="5668963"/>
            <a:ext cx="148748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1568DB2-7F30-406A-9A86-957590D09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8638" y="2343150"/>
            <a:ext cx="412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48A80C4-4CB0-4337-B535-92C7DCE239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1175" y="3883025"/>
            <a:ext cx="412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04A735A-ED44-45C9-BCAD-84419AD5E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5938" y="5392738"/>
            <a:ext cx="412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27" grpId="0" animBg="1"/>
      <p:bldP spid="2" grpId="0"/>
      <p:bldP spid="31" grpId="0"/>
      <p:bldP spid="32" grpId="0"/>
      <p:bldP spid="7" grpId="0"/>
      <p:bldP spid="35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6">
            <a:extLst>
              <a:ext uri="{FF2B5EF4-FFF2-40B4-BE49-F238E27FC236}">
                <a16:creationId xmlns:a16="http://schemas.microsoft.com/office/drawing/2014/main" id="{3F3A9A31-9096-4DDE-873C-D6877B24C7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 b="6490"/>
          <a:stretch>
            <a:fillRect/>
          </a:stretch>
        </p:blipFill>
        <p:spPr bwMode="auto">
          <a:xfrm>
            <a:off x="585788" y="1158875"/>
            <a:ext cx="7978775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17F91EC-7A63-4626-BAE4-FBC047641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Describing Food - Plurals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4CA2A8-0AE2-4405-9557-DE9C8ACC4734}"/>
              </a:ext>
            </a:extLst>
          </p:cNvPr>
          <p:cNvSpPr/>
          <p:nvPr/>
        </p:nvSpPr>
        <p:spPr>
          <a:xfrm>
            <a:off x="719138" y="1270000"/>
            <a:ext cx="7721600" cy="1354138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6C4B0D8-539C-4C92-BCEB-C756E0B64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0" y="1363663"/>
            <a:ext cx="7535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When describing a plural form of food, the basic rule is to add an ‘s’ to the masculine or feminine form of the adjectives, with some exceptions: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Adjectives which end in ‘x’ in the masculine form remain the same, the feminine form adds an ‘s’.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56DD6A7-7E8F-4EBB-8405-3AC18B9817BA}"/>
              </a:ext>
            </a:extLst>
          </p:cNvPr>
          <p:cNvGrpSpPr>
            <a:grpSpLocks/>
          </p:cNvGrpSpPr>
          <p:nvPr/>
        </p:nvGrpSpPr>
        <p:grpSpPr bwMode="auto">
          <a:xfrm>
            <a:off x="719138" y="2717800"/>
            <a:ext cx="3673475" cy="2720975"/>
            <a:chOff x="719668" y="2718137"/>
            <a:chExt cx="3672845" cy="2720453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277771C-631B-404E-9B13-40136155B3A6}"/>
                </a:ext>
              </a:extLst>
            </p:cNvPr>
            <p:cNvSpPr/>
            <p:nvPr/>
          </p:nvSpPr>
          <p:spPr>
            <a:xfrm>
              <a:off x="719668" y="2718137"/>
              <a:ext cx="3649036" cy="2533164"/>
            </a:xfrm>
            <a:prstGeom prst="rect">
              <a:avLst/>
            </a:prstGeom>
            <a:solidFill>
              <a:schemeClr val="bg1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74" name="TextBox 9">
              <a:extLst>
                <a:ext uri="{FF2B5EF4-FFF2-40B4-BE49-F238E27FC236}">
                  <a16:creationId xmlns:a16="http://schemas.microsoft.com/office/drawing/2014/main" id="{0A7E93D0-3ABC-45E3-B68C-5C46D6EC73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3512" y="2853267"/>
              <a:ext cx="1413933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algn="r"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  <a:r>
                <a:rPr lang="en-GB" altLang="en-US" b="1">
                  <a:latin typeface="Twinkl" pitchFamily="2" charset="0"/>
                </a:rPr>
                <a:t> </a:t>
              </a:r>
              <a:br>
                <a:rPr lang="en-GB" altLang="en-US" b="1"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délicieuse</a:t>
              </a:r>
            </a:p>
            <a:p>
              <a:pPr algn="r" eaLnBrk="1" hangingPunct="1"/>
              <a:endParaRPr lang="en-GB" altLang="en-US" b="1">
                <a:latin typeface="Twinkl" pitchFamily="2" charset="0"/>
              </a:endParaRPr>
            </a:p>
            <a:p>
              <a:pPr algn="r"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  <a:r>
                <a:rPr lang="en-GB" altLang="en-US" b="1">
                  <a:solidFill>
                    <a:srgbClr val="0070C0"/>
                  </a:solidFill>
                  <a:latin typeface="Twinkl" pitchFamily="2" charset="0"/>
                </a:rPr>
                <a:t> </a:t>
              </a:r>
              <a:br>
                <a:rPr lang="en-GB" altLang="en-US" b="1">
                  <a:solidFill>
                    <a:srgbClr val="0070C0"/>
                  </a:solidFill>
                  <a:latin typeface="Twinkl" pitchFamily="2" charset="0"/>
                </a:rPr>
              </a:br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savoureuse</a:t>
              </a:r>
              <a:br>
                <a:rPr lang="en-GB" altLang="en-US" b="1">
                  <a:solidFill>
                    <a:srgbClr val="FF0000"/>
                  </a:solidFill>
                  <a:latin typeface="Twinkl" pitchFamily="2" charset="0"/>
                </a:rPr>
              </a:br>
              <a:endParaRPr lang="en-GB" altLang="en-US" b="1">
                <a:solidFill>
                  <a:srgbClr val="FF0000"/>
                </a:solidFill>
                <a:latin typeface="Twinkl" pitchFamily="2" charset="0"/>
              </a:endParaRPr>
            </a:p>
            <a:p>
              <a:pPr algn="r"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</a:t>
              </a:r>
            </a:p>
            <a:p>
              <a:pPr algn="r"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crémeuse</a:t>
              </a:r>
              <a:endParaRPr lang="en-GB" altLang="en-US">
                <a:solidFill>
                  <a:srgbClr val="DB5183"/>
                </a:solidFill>
              </a:endParaRPr>
            </a:p>
          </p:txBody>
        </p:sp>
        <p:sp>
          <p:nvSpPr>
            <p:cNvPr id="23575" name="TextBox 38">
              <a:extLst>
                <a:ext uri="{FF2B5EF4-FFF2-40B4-BE49-F238E27FC236}">
                  <a16:creationId xmlns:a16="http://schemas.microsoft.com/office/drawing/2014/main" id="{FF404CD8-0A56-4955-8B9F-BE9DE68A08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9321" y="2853267"/>
              <a:ext cx="1473192" cy="2585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itchFamily="50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délicieux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délicieuses</a:t>
              </a:r>
              <a:r>
                <a:rPr lang="en-GB" altLang="en-US" b="1">
                  <a:solidFill>
                    <a:srgbClr val="FF0000"/>
                  </a:solidFill>
                  <a:latin typeface="Twinkl" pitchFamily="2" charset="0"/>
                </a:rPr>
                <a:t> </a:t>
              </a:r>
            </a:p>
            <a:p>
              <a:pPr eaLnBrk="1" hangingPunct="1"/>
              <a:endParaRPr lang="en-GB" altLang="en-US" b="1">
                <a:latin typeface="Twinkl" pitchFamily="2" charset="0"/>
              </a:endParaRP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savoureux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savoureuses</a:t>
              </a:r>
            </a:p>
            <a:p>
              <a:pPr eaLnBrk="1" hangingPunct="1"/>
              <a:endParaRPr lang="en-GB" altLang="en-US" b="1">
                <a:solidFill>
                  <a:srgbClr val="FF0000"/>
                </a:solidFill>
                <a:latin typeface="Twinkl" pitchFamily="2" charset="0"/>
              </a:endParaRPr>
            </a:p>
            <a:p>
              <a:pPr eaLnBrk="1" hangingPunct="1"/>
              <a:r>
                <a:rPr lang="en-GB" altLang="en-US" b="1">
                  <a:solidFill>
                    <a:srgbClr val="3399FF"/>
                  </a:solidFill>
                  <a:latin typeface="Twinkl" pitchFamily="2" charset="0"/>
                </a:rPr>
                <a:t>crémeux </a:t>
              </a:r>
            </a:p>
            <a:p>
              <a:pPr eaLnBrk="1" hangingPunct="1"/>
              <a:r>
                <a:rPr lang="en-GB" altLang="en-US" b="1">
                  <a:solidFill>
                    <a:srgbClr val="DB5183"/>
                  </a:solidFill>
                  <a:latin typeface="Twinkl" pitchFamily="2" charset="0"/>
                </a:rPr>
                <a:t>crémeuses</a:t>
              </a:r>
            </a:p>
            <a:p>
              <a:pPr eaLnBrk="1" hangingPunct="1"/>
              <a:endParaRPr lang="en-GB" altLang="en-US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0835C009-5045-44E0-8272-0E8CE8537F9D}"/>
                </a:ext>
              </a:extLst>
            </p:cNvPr>
            <p:cNvCxnSpPr/>
            <p:nvPr/>
          </p:nvCxnSpPr>
          <p:spPr>
            <a:xfrm>
              <a:off x="2376734" y="3048274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2AD073D3-094D-4026-9361-367372A40138}"/>
                </a:ext>
              </a:extLst>
            </p:cNvPr>
            <p:cNvCxnSpPr/>
            <p:nvPr/>
          </p:nvCxnSpPr>
          <p:spPr>
            <a:xfrm>
              <a:off x="2376734" y="3333969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4046C87F-788F-45DB-BBBB-C3B665054AD1}"/>
                </a:ext>
              </a:extLst>
            </p:cNvPr>
            <p:cNvCxnSpPr/>
            <p:nvPr/>
          </p:nvCxnSpPr>
          <p:spPr>
            <a:xfrm>
              <a:off x="2376734" y="3881552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63A8E2E7-1903-4EE8-9689-8EB6E86298E2}"/>
                </a:ext>
              </a:extLst>
            </p:cNvPr>
            <p:cNvCxnSpPr/>
            <p:nvPr/>
          </p:nvCxnSpPr>
          <p:spPr>
            <a:xfrm>
              <a:off x="2376734" y="4167247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E9AAD81A-0942-41A8-863D-F2882BC26F60}"/>
                </a:ext>
              </a:extLst>
            </p:cNvPr>
            <p:cNvCxnSpPr/>
            <p:nvPr/>
          </p:nvCxnSpPr>
          <p:spPr>
            <a:xfrm>
              <a:off x="2376734" y="4700545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45885EAD-240C-44A7-8A28-4DC81EF94F72}"/>
                </a:ext>
              </a:extLst>
            </p:cNvPr>
            <p:cNvCxnSpPr/>
            <p:nvPr/>
          </p:nvCxnSpPr>
          <p:spPr>
            <a:xfrm>
              <a:off x="2376734" y="4986240"/>
              <a:ext cx="542832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BA3C6711-DFD4-43C8-A9D8-BC0915A790C5}"/>
              </a:ext>
            </a:extLst>
          </p:cNvPr>
          <p:cNvSpPr/>
          <p:nvPr/>
        </p:nvSpPr>
        <p:spPr>
          <a:xfrm>
            <a:off x="4495800" y="2717800"/>
            <a:ext cx="3943350" cy="3535363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EA43E36-3028-46C4-AEBE-EB92D69BD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2738438"/>
            <a:ext cx="45720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b="1">
                <a:latin typeface="Twinkl" pitchFamily="2" charset="0"/>
              </a:rPr>
              <a:t>Examples:</a:t>
            </a:r>
            <a:endParaRPr lang="en-GB" altLang="en-US">
              <a:latin typeface="Twinkl" pitchFamily="2" charset="0"/>
            </a:endParaRPr>
          </a:p>
          <a:p>
            <a:pPr eaLnBrk="1" hangingPunct="1"/>
            <a:r>
              <a:rPr lang="en-GB" altLang="en-US">
                <a:latin typeface="Twinkl" pitchFamily="2" charset="0"/>
              </a:rPr>
              <a:t>The cakes are soft. 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solidFill>
                  <a:srgbClr val="3399FF"/>
                </a:solidFill>
                <a:latin typeface="Twinkl SemiBold" pitchFamily="2" charset="0"/>
              </a:rPr>
              <a:t>Les gâteaux </a:t>
            </a:r>
            <a:r>
              <a:rPr lang="en-GB" altLang="en-US">
                <a:latin typeface="Twinkl SemiBold" pitchFamily="2" charset="0"/>
              </a:rPr>
              <a:t>sont </a:t>
            </a:r>
            <a:r>
              <a:rPr lang="en-GB" altLang="en-US">
                <a:solidFill>
                  <a:srgbClr val="3399FF"/>
                </a:solidFill>
                <a:latin typeface="Twinkl SemiBold" pitchFamily="2" charset="0"/>
              </a:rPr>
              <a:t>mous</a:t>
            </a:r>
            <a:r>
              <a:rPr lang="en-GB" altLang="en-US">
                <a:latin typeface="Twinkl SemiBold" pitchFamily="2" charset="0"/>
              </a:rPr>
              <a:t>.</a:t>
            </a:r>
            <a:br>
              <a:rPr lang="en-GB" altLang="en-US">
                <a:latin typeface="Twinkl" pitchFamily="2" charset="0"/>
              </a:rPr>
            </a:br>
            <a:endParaRPr lang="en-GB" altLang="en-US">
              <a:latin typeface="Twinkl" pitchFamily="2" charset="0"/>
            </a:endParaRPr>
          </a:p>
          <a:p>
            <a:pPr eaLnBrk="1" hangingPunct="1"/>
            <a:r>
              <a:rPr lang="en-GB" altLang="en-US">
                <a:latin typeface="Twinkl" pitchFamily="2" charset="0"/>
              </a:rPr>
              <a:t>The cakes are delicious. 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solidFill>
                  <a:srgbClr val="3399FF"/>
                </a:solidFill>
                <a:latin typeface="Twinkl SemiBold" pitchFamily="2" charset="0"/>
              </a:rPr>
              <a:t>Les gâteaux </a:t>
            </a:r>
            <a:r>
              <a:rPr lang="en-GB" altLang="en-US">
                <a:latin typeface="Twinkl SemiBold" pitchFamily="2" charset="0"/>
              </a:rPr>
              <a:t>sont </a:t>
            </a:r>
            <a:r>
              <a:rPr lang="en-GB" altLang="en-US">
                <a:solidFill>
                  <a:srgbClr val="3399FF"/>
                </a:solidFill>
                <a:latin typeface="Twinkl SemiBold" pitchFamily="2" charset="0"/>
              </a:rPr>
              <a:t>délicieux</a:t>
            </a:r>
            <a:r>
              <a:rPr lang="en-GB" altLang="en-US" b="1">
                <a:latin typeface="Twinkl SemiBold" pitchFamily="2" charset="0"/>
              </a:rPr>
              <a:t>.</a:t>
            </a:r>
          </a:p>
          <a:p>
            <a:pPr eaLnBrk="1" hangingPunct="1"/>
            <a:endParaRPr lang="en-GB" altLang="en-US" b="1">
              <a:solidFill>
                <a:srgbClr val="0070C0"/>
              </a:solidFill>
              <a:latin typeface="Twinkl" pitchFamily="2" charset="0"/>
            </a:endParaRPr>
          </a:p>
          <a:p>
            <a:pPr eaLnBrk="1" hangingPunct="1"/>
            <a:r>
              <a:rPr lang="en-GB" altLang="en-US">
                <a:latin typeface="Twinkl" pitchFamily="2" charset="0"/>
              </a:rPr>
              <a:t>The chips are crispy.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solidFill>
                  <a:srgbClr val="DB5183"/>
                </a:solidFill>
                <a:latin typeface="Twinkl SemiBold" pitchFamily="2" charset="0"/>
              </a:rPr>
              <a:t>Les frites </a:t>
            </a:r>
            <a:r>
              <a:rPr lang="en-GB" altLang="en-US">
                <a:latin typeface="Twinkl SemiBold" pitchFamily="2" charset="0"/>
              </a:rPr>
              <a:t>sont</a:t>
            </a:r>
            <a:r>
              <a:rPr lang="en-GB" altLang="en-US">
                <a:solidFill>
                  <a:srgbClr val="0070C0"/>
                </a:solidFill>
                <a:latin typeface="Twinkl SemiBold" pitchFamily="2" charset="0"/>
              </a:rPr>
              <a:t> </a:t>
            </a:r>
            <a:r>
              <a:rPr lang="en-GB" altLang="en-US">
                <a:solidFill>
                  <a:srgbClr val="DB5183"/>
                </a:solidFill>
                <a:latin typeface="Twinkl SemiBold" pitchFamily="2" charset="0"/>
              </a:rPr>
              <a:t>croquantes</a:t>
            </a:r>
            <a:r>
              <a:rPr lang="en-GB" altLang="en-US">
                <a:latin typeface="Twinkl SemiBold" pitchFamily="2" charset="0"/>
              </a:rPr>
              <a:t>.</a:t>
            </a:r>
            <a:br>
              <a:rPr lang="en-GB" altLang="en-US">
                <a:solidFill>
                  <a:srgbClr val="FF0000"/>
                </a:solidFill>
                <a:latin typeface="Twinkl" pitchFamily="2" charset="0"/>
              </a:rPr>
            </a:br>
            <a:endParaRPr lang="en-GB" altLang="en-US">
              <a:solidFill>
                <a:srgbClr val="FF0000"/>
              </a:solidFill>
              <a:latin typeface="Twinkl" pitchFamily="2" charset="0"/>
            </a:endParaRPr>
          </a:p>
          <a:p>
            <a:pPr eaLnBrk="1" hangingPunct="1"/>
            <a:r>
              <a:rPr lang="en-GB" altLang="en-US">
                <a:latin typeface="Twinkl" pitchFamily="2" charset="0"/>
              </a:rPr>
              <a:t>The chips are tasty.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solidFill>
                  <a:srgbClr val="DB5183"/>
                </a:solidFill>
                <a:latin typeface="Twinkl SemiBold" pitchFamily="2" charset="0"/>
              </a:rPr>
              <a:t>Les frites </a:t>
            </a:r>
            <a:r>
              <a:rPr lang="en-GB" altLang="en-US">
                <a:latin typeface="Twinkl SemiBold" pitchFamily="2" charset="0"/>
              </a:rPr>
              <a:t>sont</a:t>
            </a:r>
            <a:r>
              <a:rPr lang="en-GB" altLang="en-US">
                <a:solidFill>
                  <a:srgbClr val="0070C0"/>
                </a:solidFill>
                <a:latin typeface="Twinkl SemiBold" pitchFamily="2" charset="0"/>
              </a:rPr>
              <a:t> </a:t>
            </a:r>
            <a:r>
              <a:rPr lang="en-GB" altLang="en-US">
                <a:solidFill>
                  <a:srgbClr val="DB5183"/>
                </a:solidFill>
                <a:latin typeface="Twinkl SemiBold" pitchFamily="2" charset="0"/>
              </a:rPr>
              <a:t>savoureuses</a:t>
            </a:r>
            <a:r>
              <a:rPr lang="en-GB" altLang="en-US">
                <a:latin typeface="Twinkl SemiBold" pitchFamily="2" charset="0"/>
              </a:rPr>
              <a:t>.</a:t>
            </a:r>
          </a:p>
        </p:txBody>
      </p:sp>
      <p:pic>
        <p:nvPicPr>
          <p:cNvPr id="46" name="1">
            <a:extLst>
              <a:ext uri="{FF2B5EF4-FFF2-40B4-BE49-F238E27FC236}">
                <a16:creationId xmlns:a16="http://schemas.microsoft.com/office/drawing/2014/main" id="{D82532BD-47DC-41D4-B137-06C20F7FCAA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29114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2">
            <a:extLst>
              <a:ext uri="{FF2B5EF4-FFF2-40B4-BE49-F238E27FC236}">
                <a16:creationId xmlns:a16="http://schemas.microsoft.com/office/drawing/2014/main" id="{3B28750E-176D-44B5-B779-E7CBD587B9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31972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3">
            <a:extLst>
              <a:ext uri="{FF2B5EF4-FFF2-40B4-BE49-F238E27FC236}">
                <a16:creationId xmlns:a16="http://schemas.microsoft.com/office/drawing/2014/main" id="{E17703D2-344F-4342-B4C2-CF088DE5C43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37306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4">
            <a:extLst>
              <a:ext uri="{FF2B5EF4-FFF2-40B4-BE49-F238E27FC236}">
                <a16:creationId xmlns:a16="http://schemas.microsoft.com/office/drawing/2014/main" id="{3950E133-BFB0-452D-9A46-105580D30A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40147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5">
            <a:extLst>
              <a:ext uri="{FF2B5EF4-FFF2-40B4-BE49-F238E27FC236}">
                <a16:creationId xmlns:a16="http://schemas.microsoft.com/office/drawing/2014/main" id="{2AC27139-1ACC-49D8-97DA-E22531BABC3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45577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6">
            <a:extLst>
              <a:ext uri="{FF2B5EF4-FFF2-40B4-BE49-F238E27FC236}">
                <a16:creationId xmlns:a16="http://schemas.microsoft.com/office/drawing/2014/main" id="{ACF92623-ABD8-4BF7-AB99-E589085963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48418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hlinkClick r:id="" action="ppaction://media"/>
            <a:extLst>
              <a:ext uri="{FF2B5EF4-FFF2-40B4-BE49-F238E27FC236}">
                <a16:creationId xmlns:a16="http://schemas.microsoft.com/office/drawing/2014/main" id="{8922EE3E-E9AA-49D4-AA2A-BD31953B9A01}"/>
              </a:ext>
            </a:extLst>
          </p:cNvPr>
          <p:cNvPicPr>
            <a:picLocks noChangeAspect="1"/>
          </p:cNvPicPr>
          <p:nvPr>
            <a:wavAudioFile r:embed="rId1" name="740EAFB4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896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hlinkClick r:id="" action="ppaction://media"/>
            <a:extLst>
              <a:ext uri="{FF2B5EF4-FFF2-40B4-BE49-F238E27FC236}">
                <a16:creationId xmlns:a16="http://schemas.microsoft.com/office/drawing/2014/main" id="{893A1071-C9B5-4A0E-99B4-B88864D98FB7}"/>
              </a:ext>
            </a:extLst>
          </p:cNvPr>
          <p:cNvPicPr>
            <a:picLocks noChangeAspect="1"/>
          </p:cNvPicPr>
          <p:nvPr>
            <a:wavAudioFile r:embed="rId2" name="752E3611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2243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hlinkClick r:id="" action="ppaction://media"/>
            <a:extLst>
              <a:ext uri="{FF2B5EF4-FFF2-40B4-BE49-F238E27FC236}">
                <a16:creationId xmlns:a16="http://schemas.microsoft.com/office/drawing/2014/main" id="{22417ED1-CDCF-469F-9B45-B4355380CCFC}"/>
              </a:ext>
            </a:extLst>
          </p:cNvPr>
          <p:cNvPicPr>
            <a:picLocks noChangeAspect="1"/>
          </p:cNvPicPr>
          <p:nvPr>
            <a:wavAudioFile r:embed="rId3" name="A0D13D96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2890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hlinkClick r:id="" action="ppaction://media"/>
            <a:extLst>
              <a:ext uri="{FF2B5EF4-FFF2-40B4-BE49-F238E27FC236}">
                <a16:creationId xmlns:a16="http://schemas.microsoft.com/office/drawing/2014/main" id="{90C636EB-8549-42DC-8204-1176FA4F46B6}"/>
              </a:ext>
            </a:extLst>
          </p:cNvPr>
          <p:cNvPicPr>
            <a:picLocks noChangeAspect="1"/>
          </p:cNvPicPr>
          <p:nvPr>
            <a:wavAudioFile r:embed="rId4" name="1728B71B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3576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>
            <a:hlinkClick r:id="" action="ppaction://media"/>
            <a:extLst>
              <a:ext uri="{FF2B5EF4-FFF2-40B4-BE49-F238E27FC236}">
                <a16:creationId xmlns:a16="http://schemas.microsoft.com/office/drawing/2014/main" id="{B6F426BA-8CAA-48A1-986E-187BDFC03C63}"/>
              </a:ext>
            </a:extLst>
          </p:cNvPr>
          <p:cNvPicPr>
            <a:picLocks noChangeAspect="1"/>
          </p:cNvPicPr>
          <p:nvPr>
            <a:wavAudioFile r:embed="rId5" name="17799BE8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4252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D0BA2456-7FD0-4975-8061-D9F6E5B020C0}"/>
              </a:ext>
            </a:extLst>
          </p:cNvPr>
          <p:cNvPicPr>
            <a:picLocks noChangeAspect="1"/>
          </p:cNvPicPr>
          <p:nvPr>
            <a:wavAudioFile r:embed="rId6" name="30670708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1563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532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417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486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394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4084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7" dur="52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45" grpId="0" animBg="1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0CC9C87-156D-441A-ABB0-2E9C5E13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J’aime</a:t>
            </a:r>
            <a:r>
              <a:rPr lang="en-GB" dirty="0"/>
              <a:t> ………. </a:t>
            </a:r>
            <a:r>
              <a:rPr lang="en-GB" dirty="0" err="1"/>
              <a:t>parce</a:t>
            </a:r>
            <a:r>
              <a:rPr lang="en-GB" dirty="0"/>
              <a:t> que</a:t>
            </a:r>
          </a:p>
        </p:txBody>
      </p:sp>
      <p:pic>
        <p:nvPicPr>
          <p:cNvPr id="18" name="Content Placeholder 1">
            <a:extLst>
              <a:ext uri="{FF2B5EF4-FFF2-40B4-BE49-F238E27FC236}">
                <a16:creationId xmlns:a16="http://schemas.microsoft.com/office/drawing/2014/main" id="{B596C1E1-F669-45DB-80AD-302BA35AF2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t="6135" r="4068" b="9265"/>
          <a:stretch/>
        </p:blipFill>
        <p:spPr>
          <a:xfrm>
            <a:off x="570969" y="1161353"/>
            <a:ext cx="7992532" cy="5205582"/>
          </a:xfr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B5636700-75E8-4F3F-8CE4-D9F171AB226F}"/>
              </a:ext>
            </a:extLst>
          </p:cNvPr>
          <p:cNvSpPr/>
          <p:nvPr/>
        </p:nvSpPr>
        <p:spPr>
          <a:xfrm>
            <a:off x="2949575" y="1458913"/>
            <a:ext cx="3429000" cy="289560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81" name="Whole Class">
            <a:extLst>
              <a:ext uri="{FF2B5EF4-FFF2-40B4-BE49-F238E27FC236}">
                <a16:creationId xmlns:a16="http://schemas.microsoft.com/office/drawing/2014/main" id="{DA1EA2E7-F71B-4694-A26E-C322EED90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9">
            <a:extLst>
              <a:ext uri="{FF2B5EF4-FFF2-40B4-BE49-F238E27FC236}">
                <a16:creationId xmlns:a16="http://schemas.microsoft.com/office/drawing/2014/main" id="{29067DD5-5A4E-49C9-AED1-F164EB0139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225" y="1689100"/>
            <a:ext cx="1997075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FDF9DA4-FA81-4147-B70A-868550BA3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4575" y="3689350"/>
            <a:ext cx="2239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 b="1">
                <a:solidFill>
                  <a:srgbClr val="3399FF"/>
                </a:solidFill>
                <a:latin typeface="Twinkl" pitchFamily="2" charset="0"/>
              </a:rPr>
              <a:t>le gâteau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E122BA8-B51F-415A-8C03-20D18D19267A}"/>
              </a:ext>
            </a:extLst>
          </p:cNvPr>
          <p:cNvSpPr/>
          <p:nvPr/>
        </p:nvSpPr>
        <p:spPr>
          <a:xfrm>
            <a:off x="784225" y="4659313"/>
            <a:ext cx="7558088" cy="117475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CDED0F6-B4A9-4AED-8570-5E0C5F334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8700" y="4984750"/>
            <a:ext cx="7096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 b="1">
                <a:latin typeface="Twinkl SemiBold" pitchFamily="2" charset="0"/>
              </a:rPr>
              <a:t>J’aime </a:t>
            </a:r>
            <a:r>
              <a:rPr lang="en-GB" altLang="en-US" sz="2800" b="1">
                <a:solidFill>
                  <a:srgbClr val="3399FF"/>
                </a:solidFill>
                <a:latin typeface="Twinkl SemiBold" pitchFamily="2" charset="0"/>
              </a:rPr>
              <a:t>le gâteau </a:t>
            </a:r>
            <a:r>
              <a:rPr lang="en-GB" altLang="en-US" sz="2800" b="1">
                <a:latin typeface="Twinkl SemiBold" pitchFamily="2" charset="0"/>
              </a:rPr>
              <a:t>parce qu’il est </a:t>
            </a:r>
            <a:r>
              <a:rPr lang="en-GB" altLang="en-US" sz="2800" b="1">
                <a:solidFill>
                  <a:srgbClr val="3399FF"/>
                </a:solidFill>
                <a:latin typeface="Twinkl SemiBold" pitchFamily="2" charset="0"/>
              </a:rPr>
              <a:t>délicieux</a:t>
            </a:r>
            <a:r>
              <a:rPr lang="en-GB" altLang="en-US" sz="2800" b="1">
                <a:latin typeface="Twinkl SemiBold" pitchFamily="2" charset="0"/>
              </a:rPr>
              <a:t>.</a:t>
            </a:r>
          </a:p>
        </p:txBody>
      </p:sp>
      <p:pic>
        <p:nvPicPr>
          <p:cNvPr id="25" name="1">
            <a:extLst>
              <a:ext uri="{FF2B5EF4-FFF2-40B4-BE49-F238E27FC236}">
                <a16:creationId xmlns:a16="http://schemas.microsoft.com/office/drawing/2014/main" id="{B604F1D7-79A3-461B-8DA1-CF9EF98404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51181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A0D92DC2-8B66-4034-B793-61E972538C72}"/>
              </a:ext>
            </a:extLst>
          </p:cNvPr>
          <p:cNvPicPr>
            <a:picLocks noChangeAspect="1"/>
          </p:cNvPicPr>
          <p:nvPr>
            <a:wavAudioFile r:embed="rId1" name="6C13A322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3689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10E5C90-B2FB-4969-B9F0-3BD2EABBF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J’aime</a:t>
            </a:r>
            <a:r>
              <a:rPr lang="en-GB" dirty="0"/>
              <a:t> ………. </a:t>
            </a:r>
            <a:r>
              <a:rPr lang="en-GB" dirty="0" err="1"/>
              <a:t>parce</a:t>
            </a:r>
            <a:r>
              <a:rPr lang="en-GB" dirty="0"/>
              <a:t> que</a:t>
            </a:r>
          </a:p>
        </p:txBody>
      </p:sp>
      <p:pic>
        <p:nvPicPr>
          <p:cNvPr id="18" name="Content Placeholder 1">
            <a:extLst>
              <a:ext uri="{FF2B5EF4-FFF2-40B4-BE49-F238E27FC236}">
                <a16:creationId xmlns:a16="http://schemas.microsoft.com/office/drawing/2014/main" id="{C3AA5F06-BCE5-4C33-8A3A-CAFB3BB009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t="6135" r="4068" b="9265"/>
          <a:stretch/>
        </p:blipFill>
        <p:spPr>
          <a:xfrm>
            <a:off x="570969" y="1161353"/>
            <a:ext cx="7992532" cy="5205582"/>
          </a:xfrm>
        </p:spPr>
      </p:pic>
      <p:pic>
        <p:nvPicPr>
          <p:cNvPr id="25604" name="Whole Class">
            <a:extLst>
              <a:ext uri="{FF2B5EF4-FFF2-40B4-BE49-F238E27FC236}">
                <a16:creationId xmlns:a16="http://schemas.microsoft.com/office/drawing/2014/main" id="{429A2029-DAE8-4821-A8D4-C27FDFE01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A2E32C8A-036F-483B-AE8D-D0B31BDE9E82}"/>
              </a:ext>
            </a:extLst>
          </p:cNvPr>
          <p:cNvSpPr/>
          <p:nvPr/>
        </p:nvSpPr>
        <p:spPr>
          <a:xfrm>
            <a:off x="2949575" y="1458913"/>
            <a:ext cx="3429000" cy="289560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E51508-3978-460B-ACA5-20CAE3B64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4575" y="3689350"/>
            <a:ext cx="2239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 b="1">
                <a:solidFill>
                  <a:srgbClr val="DB5183"/>
                </a:solidFill>
                <a:latin typeface="Twinkl" pitchFamily="2" charset="0"/>
              </a:rPr>
              <a:t>la glace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53F639C-A662-4124-AD66-27130677840A}"/>
              </a:ext>
            </a:extLst>
          </p:cNvPr>
          <p:cNvSpPr/>
          <p:nvPr/>
        </p:nvSpPr>
        <p:spPr>
          <a:xfrm>
            <a:off x="757238" y="4659313"/>
            <a:ext cx="7620000" cy="117475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03DBACF-7E87-47BA-A031-85FBB1BB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8700" y="4984750"/>
            <a:ext cx="7096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 b="1">
                <a:latin typeface="Twinkl SemiBold" pitchFamily="2" charset="0"/>
              </a:rPr>
              <a:t>J’aime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la glace </a:t>
            </a:r>
            <a:r>
              <a:rPr lang="fr-FR" altLang="en-US" sz="2800" b="1">
                <a:latin typeface="Twinkl SemiBold" pitchFamily="2" charset="0"/>
              </a:rPr>
              <a:t>parce qu’elle est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crémeuse</a:t>
            </a:r>
            <a:r>
              <a:rPr lang="fr-FR" altLang="en-US" sz="2800" b="1">
                <a:latin typeface="Twinkl SemiBold" pitchFamily="2" charset="0"/>
              </a:rPr>
              <a:t>.</a:t>
            </a:r>
          </a:p>
        </p:txBody>
      </p:sp>
      <p:pic>
        <p:nvPicPr>
          <p:cNvPr id="25609" name="Picture 9">
            <a:extLst>
              <a:ext uri="{FF2B5EF4-FFF2-40B4-BE49-F238E27FC236}">
                <a16:creationId xmlns:a16="http://schemas.microsoft.com/office/drawing/2014/main" id="{9ECE4FF9-996A-41BA-B715-AE2D2EE0D2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834" t="-8453" r="-31824" b="-4985"/>
          <a:stretch>
            <a:fillRect/>
          </a:stretch>
        </p:blipFill>
        <p:spPr bwMode="auto">
          <a:xfrm>
            <a:off x="3725863" y="1439863"/>
            <a:ext cx="19558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">
            <a:extLst>
              <a:ext uri="{FF2B5EF4-FFF2-40B4-BE49-F238E27FC236}">
                <a16:creationId xmlns:a16="http://schemas.microsoft.com/office/drawing/2014/main" id="{2DE4A6FB-959F-4A0B-9E00-674B61F41B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51181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  <a:extLst>
              <a:ext uri="{FF2B5EF4-FFF2-40B4-BE49-F238E27FC236}">
                <a16:creationId xmlns:a16="http://schemas.microsoft.com/office/drawing/2014/main" id="{67B746E1-31FC-4FFD-8877-D29717F21CF6}"/>
              </a:ext>
            </a:extLst>
          </p:cNvPr>
          <p:cNvPicPr>
            <a:picLocks noChangeAspect="1"/>
          </p:cNvPicPr>
          <p:nvPr>
            <a:wavAudioFile r:embed="rId1" name="DF2B4126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8" y="30797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4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D88255D-4243-4A45-BF48-295FA8066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J’aime</a:t>
            </a:r>
            <a:r>
              <a:rPr lang="en-GB" dirty="0"/>
              <a:t> ………. </a:t>
            </a:r>
            <a:r>
              <a:rPr lang="en-GB" dirty="0" err="1"/>
              <a:t>parce</a:t>
            </a:r>
            <a:r>
              <a:rPr lang="en-GB" dirty="0"/>
              <a:t> que</a:t>
            </a:r>
          </a:p>
        </p:txBody>
      </p:sp>
      <p:pic>
        <p:nvPicPr>
          <p:cNvPr id="18" name="Content Placeholder 1">
            <a:extLst>
              <a:ext uri="{FF2B5EF4-FFF2-40B4-BE49-F238E27FC236}">
                <a16:creationId xmlns:a16="http://schemas.microsoft.com/office/drawing/2014/main" id="{38AFF952-3510-4F49-92E1-470F2EFB0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t="6135" r="4068" b="9265"/>
          <a:stretch/>
        </p:blipFill>
        <p:spPr>
          <a:xfrm>
            <a:off x="570969" y="1161353"/>
            <a:ext cx="7992532" cy="5205582"/>
          </a:xfrm>
        </p:spPr>
      </p:pic>
      <p:pic>
        <p:nvPicPr>
          <p:cNvPr id="26628" name="Whole Class">
            <a:extLst>
              <a:ext uri="{FF2B5EF4-FFF2-40B4-BE49-F238E27FC236}">
                <a16:creationId xmlns:a16="http://schemas.microsoft.com/office/drawing/2014/main" id="{EA91FFD1-5DFF-4511-BDF4-D2C7B3F46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562437C-0058-4D6F-A510-3B013F14A279}"/>
              </a:ext>
            </a:extLst>
          </p:cNvPr>
          <p:cNvSpPr/>
          <p:nvPr/>
        </p:nvSpPr>
        <p:spPr>
          <a:xfrm>
            <a:off x="2949575" y="1458913"/>
            <a:ext cx="3429000" cy="289560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F80F9A-452F-4530-87B1-A08EF93D4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4575" y="3689350"/>
            <a:ext cx="2239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 b="1">
                <a:solidFill>
                  <a:srgbClr val="DB5183"/>
                </a:solidFill>
                <a:latin typeface="Twinkl" pitchFamily="2" charset="0"/>
              </a:rPr>
              <a:t>les frites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AA43E2-2532-4E30-ACF4-1A84ACE01299}"/>
              </a:ext>
            </a:extLst>
          </p:cNvPr>
          <p:cNvSpPr/>
          <p:nvPr/>
        </p:nvSpPr>
        <p:spPr>
          <a:xfrm>
            <a:off x="704850" y="4659313"/>
            <a:ext cx="7716838" cy="117475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9ECB163-C3A5-46B2-9B12-F58C07350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4767263"/>
            <a:ext cx="78644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 b="1">
                <a:latin typeface="Twinkl SemiBold" pitchFamily="2" charset="0"/>
              </a:rPr>
              <a:t>J’aime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les frites</a:t>
            </a:r>
            <a:r>
              <a:rPr lang="fr-FR" altLang="en-US" sz="2800" b="1">
                <a:latin typeface="Twinkl SemiBold" pitchFamily="2" charset="0"/>
              </a:rPr>
              <a:t> parce qu’elles </a:t>
            </a:r>
            <a:br>
              <a:rPr lang="fr-FR" altLang="en-US" sz="2800" b="1">
                <a:latin typeface="Twinkl SemiBold" pitchFamily="2" charset="0"/>
              </a:rPr>
            </a:br>
            <a:r>
              <a:rPr lang="fr-FR" altLang="en-US" sz="2800" b="1">
                <a:latin typeface="Twinkl SemiBold" pitchFamily="2" charset="0"/>
              </a:rPr>
              <a:t>sont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délicieuses</a:t>
            </a:r>
            <a:r>
              <a:rPr lang="fr-FR" altLang="en-US" sz="2800" b="1">
                <a:latin typeface="Twinkl SemiBold" pitchFamily="2" charset="0"/>
              </a:rPr>
              <a:t>.</a:t>
            </a:r>
          </a:p>
        </p:txBody>
      </p:sp>
      <p:pic>
        <p:nvPicPr>
          <p:cNvPr id="26633" name="Picture 1">
            <a:extLst>
              <a:ext uri="{FF2B5EF4-FFF2-40B4-BE49-F238E27FC236}">
                <a16:creationId xmlns:a16="http://schemas.microsoft.com/office/drawing/2014/main" id="{B98884AC-7458-495E-910A-13EF42A4A4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3" y="1601788"/>
            <a:ext cx="1506537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">
            <a:extLst>
              <a:ext uri="{FF2B5EF4-FFF2-40B4-BE49-F238E27FC236}">
                <a16:creationId xmlns:a16="http://schemas.microsoft.com/office/drawing/2014/main" id="{00E3B2F2-6F45-41FA-B690-740845BFB7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49006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  <a:extLst>
              <a:ext uri="{FF2B5EF4-FFF2-40B4-BE49-F238E27FC236}">
                <a16:creationId xmlns:a16="http://schemas.microsoft.com/office/drawing/2014/main" id="{78400719-35ED-4371-ABAA-6E154C88BD89}"/>
              </a:ext>
            </a:extLst>
          </p:cNvPr>
          <p:cNvPicPr>
            <a:picLocks noChangeAspect="1"/>
          </p:cNvPicPr>
          <p:nvPr>
            <a:wavAudioFile r:embed="rId1" name="2853F040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563" y="3844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0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72CF774-CC77-4BDB-8DA1-8EBD70E7D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J’aime</a:t>
            </a:r>
            <a:r>
              <a:rPr lang="en-GB" dirty="0"/>
              <a:t> ………. </a:t>
            </a:r>
            <a:r>
              <a:rPr lang="en-GB" dirty="0" err="1"/>
              <a:t>parce</a:t>
            </a:r>
            <a:r>
              <a:rPr lang="en-GB" dirty="0"/>
              <a:t> que</a:t>
            </a:r>
          </a:p>
        </p:txBody>
      </p:sp>
      <p:pic>
        <p:nvPicPr>
          <p:cNvPr id="18" name="Content Placeholder 1">
            <a:extLst>
              <a:ext uri="{FF2B5EF4-FFF2-40B4-BE49-F238E27FC236}">
                <a16:creationId xmlns:a16="http://schemas.microsoft.com/office/drawing/2014/main" id="{D86595BA-3286-4102-B5EC-881C960CE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" t="6135" r="4068" b="9265"/>
          <a:stretch/>
        </p:blipFill>
        <p:spPr>
          <a:xfrm>
            <a:off x="570969" y="1161353"/>
            <a:ext cx="7992532" cy="5205582"/>
          </a:xfrm>
        </p:spPr>
      </p:pic>
      <p:pic>
        <p:nvPicPr>
          <p:cNvPr id="27652" name="Whole Class">
            <a:extLst>
              <a:ext uri="{FF2B5EF4-FFF2-40B4-BE49-F238E27FC236}">
                <a16:creationId xmlns:a16="http://schemas.microsoft.com/office/drawing/2014/main" id="{FAA9DE42-9864-4B70-8E9F-35AB5236A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F0E2BAD-9E50-4CE2-8288-35EC32AE0010}"/>
              </a:ext>
            </a:extLst>
          </p:cNvPr>
          <p:cNvSpPr/>
          <p:nvPr/>
        </p:nvSpPr>
        <p:spPr>
          <a:xfrm>
            <a:off x="2949575" y="1458913"/>
            <a:ext cx="3429000" cy="289560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D7D3A57-5CED-48BA-A6F9-ECFA0A3E3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4575" y="3689350"/>
            <a:ext cx="22399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en-GB" altLang="en-US" sz="2800" b="1">
                <a:solidFill>
                  <a:srgbClr val="DB5183"/>
                </a:solidFill>
                <a:latin typeface="Twinkl" pitchFamily="2" charset="0"/>
              </a:rPr>
              <a:t>les crêpes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92E764-7190-48A3-8E6D-848BA2819ED0}"/>
              </a:ext>
            </a:extLst>
          </p:cNvPr>
          <p:cNvSpPr/>
          <p:nvPr/>
        </p:nvSpPr>
        <p:spPr>
          <a:xfrm>
            <a:off x="704850" y="4659313"/>
            <a:ext cx="7716838" cy="1174750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CED9B5-A13B-43BA-889E-11FA7401E6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000" y="4714875"/>
            <a:ext cx="78644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/>
            <a:r>
              <a:rPr lang="fr-FR" altLang="en-US" sz="2800" b="1">
                <a:latin typeface="Twinkl SemiBold" pitchFamily="2" charset="0"/>
              </a:rPr>
              <a:t>Je n’aime pas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les crêpes</a:t>
            </a:r>
          </a:p>
          <a:p>
            <a:pPr algn="ctr" eaLnBrk="1" hangingPunct="1"/>
            <a:r>
              <a:rPr lang="fr-FR" altLang="en-US" sz="2800" b="1">
                <a:latin typeface="Twinkl SemiBold" pitchFamily="2" charset="0"/>
              </a:rPr>
              <a:t>parce qu’elles sont trop </a:t>
            </a:r>
            <a:r>
              <a:rPr lang="fr-FR" altLang="en-US" sz="2800" b="1">
                <a:solidFill>
                  <a:srgbClr val="DB5183"/>
                </a:solidFill>
                <a:latin typeface="Twinkl SemiBold" pitchFamily="2" charset="0"/>
              </a:rPr>
              <a:t>sucrées</a:t>
            </a:r>
            <a:r>
              <a:rPr lang="fr-FR" altLang="en-US" sz="2800" b="1">
                <a:latin typeface="Twinkl SemiBold" pitchFamily="2" charset="0"/>
              </a:rPr>
              <a:t>. </a:t>
            </a:r>
          </a:p>
        </p:txBody>
      </p:sp>
      <p:pic>
        <p:nvPicPr>
          <p:cNvPr id="27657" name="Picture 3">
            <a:extLst>
              <a:ext uri="{FF2B5EF4-FFF2-40B4-BE49-F238E27FC236}">
                <a16:creationId xmlns:a16="http://schemas.microsoft.com/office/drawing/2014/main" id="{F686B02D-6AD8-45A7-BDCE-F83C5CCF29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1677988"/>
            <a:ext cx="248285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  <a:extLst>
              <a:ext uri="{FF2B5EF4-FFF2-40B4-BE49-F238E27FC236}">
                <a16:creationId xmlns:a16="http://schemas.microsoft.com/office/drawing/2014/main" id="{E442FC7F-2BCD-4400-A5CC-25734F67DB41}"/>
              </a:ext>
            </a:extLst>
          </p:cNvPr>
          <p:cNvPicPr>
            <a:picLocks noChangeAspect="1"/>
          </p:cNvPicPr>
          <p:nvPr>
            <a:wavAudioFile r:embed="rId1" name="071272D7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3413" y="3459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">
            <a:extLst>
              <a:ext uri="{FF2B5EF4-FFF2-40B4-BE49-F238E27FC236}">
                <a16:creationId xmlns:a16="http://schemas.microsoft.com/office/drawing/2014/main" id="{91E8EAB8-A78E-4D13-B099-ADF469C933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8561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4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CD900CB-FBBE-4BF0-8CE4-5B63F10E8BD8}"/>
              </a:ext>
            </a:extLst>
          </p:cNvPr>
          <p:cNvSpPr/>
          <p:nvPr/>
        </p:nvSpPr>
        <p:spPr>
          <a:xfrm>
            <a:off x="687388" y="1689100"/>
            <a:ext cx="7777162" cy="45640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1847255-004C-442C-9689-45E3D3F64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7159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err="1"/>
              <a:t>Allez</a:t>
            </a:r>
            <a:r>
              <a:rPr lang="en-GB" dirty="0"/>
              <a:t>-y !</a:t>
            </a:r>
          </a:p>
        </p:txBody>
      </p:sp>
      <p:pic>
        <p:nvPicPr>
          <p:cNvPr id="28676" name="Individual Work">
            <a:extLst>
              <a:ext uri="{FF2B5EF4-FFF2-40B4-BE49-F238E27FC236}">
                <a16:creationId xmlns:a16="http://schemas.microsoft.com/office/drawing/2014/main" id="{0844748C-E0B2-4276-AB81-E8E8088CB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FB3408-4B4E-47D2-8F11-EDDA9D373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288" y="1981200"/>
            <a:ext cx="2824162" cy="3995738"/>
          </a:xfrm>
          <a:prstGeom prst="rect">
            <a:avLst/>
          </a:prstGeom>
          <a:effectLst>
            <a:outerShdw blurRad="50800" dist="50800" dir="72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6052A3-9B39-486A-BFC4-43424FDA53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300" y="1981200"/>
            <a:ext cx="2825750" cy="3995738"/>
          </a:xfrm>
          <a:prstGeom prst="rect">
            <a:avLst/>
          </a:prstGeom>
          <a:effectLst>
            <a:outerShdw blurRad="50800" dist="50800" dir="72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5194BC-8600-4857-A6DF-8EE54AFA5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2900" y="1981200"/>
            <a:ext cx="2824163" cy="3995738"/>
          </a:xfrm>
          <a:prstGeom prst="rect">
            <a:avLst/>
          </a:prstGeom>
          <a:effectLst>
            <a:outerShdw blurRad="50800" dist="50800" dir="72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88265BE0-F8AF-401A-99A0-B1BF22913DB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1F84031-269D-4D56-B8CF-0E114D5E36ED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9700" name="Title 1">
            <a:extLst>
              <a:ext uri="{FF2B5EF4-FFF2-40B4-BE49-F238E27FC236}">
                <a16:creationId xmlns:a16="http://schemas.microsoft.com/office/drawing/2014/main" id="{B765BE94-2749-409B-9925-B33F6768CCDF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29701" name="Title 1">
            <a:extLst>
              <a:ext uri="{FF2B5EF4-FFF2-40B4-BE49-F238E27FC236}">
                <a16:creationId xmlns:a16="http://schemas.microsoft.com/office/drawing/2014/main" id="{62626DF9-16CC-403B-8AA9-CD1DD6BF3ABF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29702" name="Content Placeholder 15">
            <a:extLst>
              <a:ext uri="{FF2B5EF4-FFF2-40B4-BE49-F238E27FC236}">
                <a16:creationId xmlns:a16="http://schemas.microsoft.com/office/drawing/2014/main" id="{257BEE06-48B1-473A-865C-FEBBACE9A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use adjectives to describe nouns.</a:t>
            </a:r>
          </a:p>
        </p:txBody>
      </p:sp>
      <p:sp>
        <p:nvSpPr>
          <p:cNvPr id="29703" name="Content Placeholder 15">
            <a:extLst>
              <a:ext uri="{FF2B5EF4-FFF2-40B4-BE49-F238E27FC236}">
                <a16:creationId xmlns:a16="http://schemas.microsoft.com/office/drawing/2014/main" id="{5FE81CDF-728F-4FAF-96AC-3738BCEC42F3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I use adjectives to describe food, using the correct masculine or feminine form.</a:t>
            </a:r>
          </a:p>
          <a:p>
            <a:pPr eaLnBrk="1" hangingPunct="1"/>
            <a:r>
              <a:rPr lang="en-GB" altLang="en-US">
                <a:ea typeface="Sassoon Infant Rg" pitchFamily="50" charset="0"/>
                <a:cs typeface="Sassoon Infant Rg" pitchFamily="50" charset="0"/>
              </a:rPr>
              <a:t>I use adjectives to describe food, using the correct plural form.</a:t>
            </a:r>
          </a:p>
        </p:txBody>
      </p:sp>
      <p:pic>
        <p:nvPicPr>
          <p:cNvPr id="29704" name="Picture 7">
            <a:extLst>
              <a:ext uri="{FF2B5EF4-FFF2-40B4-BE49-F238E27FC236}">
                <a16:creationId xmlns:a16="http://schemas.microsoft.com/office/drawing/2014/main" id="{7FF6CEE8-76A4-48C1-A5F3-A90D85E15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#Lesson Presentation Template French" id="{609B177D-BFFE-44CC-95C5-FD4D6D95FAF7}" vid="{BCF6E78E-DA12-489E-8F83-ECFBA01AFF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</TotalTime>
  <Words>662</Words>
  <Application>Microsoft Office PowerPoint</Application>
  <PresentationFormat>On-screen Show (4:3)</PresentationFormat>
  <Paragraphs>217</Paragraphs>
  <Slides>24</Slides>
  <Notes>0</Notes>
  <HiddenSlides>0</HiddenSlides>
  <MMClips>47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Twinkl SemiBold</vt:lpstr>
      <vt:lpstr>Twinkl</vt:lpstr>
      <vt:lpstr>Tuffy</vt:lpstr>
      <vt:lpstr>Roboto</vt:lpstr>
      <vt:lpstr>Sassoon Infant Rg</vt:lpstr>
      <vt:lpstr>Calibri</vt:lpstr>
      <vt:lpstr>Office Theme</vt:lpstr>
      <vt:lpstr>French</vt:lpstr>
      <vt:lpstr>PowerPoint Presentation</vt:lpstr>
      <vt:lpstr>PowerPoint Presentation</vt:lpstr>
      <vt:lpstr>J’aime…</vt:lpstr>
      <vt:lpstr>Play Guess the Food Game Jouons 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Describing Food</vt:lpstr>
      <vt:lpstr>Describing Food - Writing Sentences</vt:lpstr>
      <vt:lpstr>Describing Food - Writing Sentences</vt:lpstr>
      <vt:lpstr>Describing Food  - Writing Sentences (Partners)</vt:lpstr>
      <vt:lpstr>Describing Food - Plurals</vt:lpstr>
      <vt:lpstr>J’aime ………. parce que</vt:lpstr>
      <vt:lpstr>J’aime ………. parce que</vt:lpstr>
      <vt:lpstr>J’aime ………. parce que</vt:lpstr>
      <vt:lpstr>J’aime ………. parce que</vt:lpstr>
      <vt:lpstr>Allez-y 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Smith, Joe</cp:lastModifiedBy>
  <cp:revision>23</cp:revision>
  <dcterms:created xsi:type="dcterms:W3CDTF">2017-11-14T10:29:56Z</dcterms:created>
  <dcterms:modified xsi:type="dcterms:W3CDTF">2021-05-04T08:22:54Z</dcterms:modified>
</cp:coreProperties>
</file>