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305" r:id="rId3"/>
    <p:sldId id="300" r:id="rId4"/>
    <p:sldId id="306" r:id="rId5"/>
    <p:sldId id="309" r:id="rId6"/>
    <p:sldId id="310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097" userDrawn="1">
          <p15:clr>
            <a:srgbClr val="A4A3A4"/>
          </p15:clr>
        </p15:guide>
        <p15:guide id="3" orient="horz" pos="4042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203864"/>
    <a:srgbClr val="1F3864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6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24" y="40"/>
      </p:cViewPr>
      <p:guideLst>
        <p:guide pos="3097"/>
        <p:guide orient="horz" pos="4042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microsoft.com/office/2007/relationships/hdphoto" Target="../media/hdphoto2.wdp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microsoft.com/office/2007/relationships/hdphoto" Target="../media/hdphoto1.wdp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1902732" y="2442948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3654191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540564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D2C38716-008D-E345-A8D9-F105C39B8542}"/>
              </a:ext>
            </a:extLst>
          </p:cNvPr>
          <p:cNvSpPr/>
          <p:nvPr/>
        </p:nvSpPr>
        <p:spPr>
          <a:xfrm>
            <a:off x="7157107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99C8ACE-FB1B-634E-B452-0918E6D42675}"/>
              </a:ext>
            </a:extLst>
          </p:cNvPr>
          <p:cNvSpPr/>
          <p:nvPr/>
        </p:nvSpPr>
        <p:spPr>
          <a:xfrm>
            <a:off x="1902732" y="3705370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1F6A979-ACB1-8A4C-ABE6-B3A7B83EC03A}"/>
              </a:ext>
            </a:extLst>
          </p:cNvPr>
          <p:cNvSpPr/>
          <p:nvPr/>
        </p:nvSpPr>
        <p:spPr>
          <a:xfrm>
            <a:off x="3654191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4F2D2FD-1D9C-DE43-A8F0-212428D0789C}"/>
              </a:ext>
            </a:extLst>
          </p:cNvPr>
          <p:cNvSpPr/>
          <p:nvPr/>
        </p:nvSpPr>
        <p:spPr>
          <a:xfrm>
            <a:off x="5405649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2787667-8C2F-2B4D-B0F7-38D0BEBC3185}"/>
              </a:ext>
            </a:extLst>
          </p:cNvPr>
          <p:cNvSpPr/>
          <p:nvPr/>
        </p:nvSpPr>
        <p:spPr>
          <a:xfrm>
            <a:off x="7157107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B4D89B5-08A2-C546-87C1-49AB20971097}"/>
              </a:ext>
            </a:extLst>
          </p:cNvPr>
          <p:cNvGrpSpPr/>
          <p:nvPr/>
        </p:nvGrpSpPr>
        <p:grpSpPr>
          <a:xfrm>
            <a:off x="2844030" y="5141177"/>
            <a:ext cx="2008909" cy="1212296"/>
            <a:chOff x="2844030" y="5141177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>
              <a:off x="2844030" y="5141177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9FC03A3-98C9-4944-8117-0DAE9E6C49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03934" y="5264725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3264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1902732" y="2442948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3654191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540564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D2C38716-008D-E345-A8D9-F105C39B8542}"/>
              </a:ext>
            </a:extLst>
          </p:cNvPr>
          <p:cNvSpPr/>
          <p:nvPr/>
        </p:nvSpPr>
        <p:spPr>
          <a:xfrm>
            <a:off x="7157107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99C8ACE-FB1B-634E-B452-0918E6D42675}"/>
              </a:ext>
            </a:extLst>
          </p:cNvPr>
          <p:cNvSpPr/>
          <p:nvPr/>
        </p:nvSpPr>
        <p:spPr>
          <a:xfrm>
            <a:off x="1902732" y="3705370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1F6A979-ACB1-8A4C-ABE6-B3A7B83EC03A}"/>
              </a:ext>
            </a:extLst>
          </p:cNvPr>
          <p:cNvSpPr/>
          <p:nvPr/>
        </p:nvSpPr>
        <p:spPr>
          <a:xfrm>
            <a:off x="3654191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4F2D2FD-1D9C-DE43-A8F0-212428D0789C}"/>
              </a:ext>
            </a:extLst>
          </p:cNvPr>
          <p:cNvSpPr/>
          <p:nvPr/>
        </p:nvSpPr>
        <p:spPr>
          <a:xfrm>
            <a:off x="5405649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2787667-8C2F-2B4D-B0F7-38D0BEBC3185}"/>
              </a:ext>
            </a:extLst>
          </p:cNvPr>
          <p:cNvSpPr/>
          <p:nvPr/>
        </p:nvSpPr>
        <p:spPr>
          <a:xfrm>
            <a:off x="7157107" y="3705371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48D2C50-1928-5643-9C76-AE405D76068A}"/>
              </a:ext>
            </a:extLst>
          </p:cNvPr>
          <p:cNvGrpSpPr/>
          <p:nvPr/>
        </p:nvGrpSpPr>
        <p:grpSpPr>
          <a:xfrm>
            <a:off x="5247355" y="5208281"/>
            <a:ext cx="2008909" cy="1212296"/>
            <a:chOff x="5247355" y="5208281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 flipH="1">
              <a:off x="5247355" y="5208281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E76F34A-3F59-524F-9130-C80544E43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07259" y="5366901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89219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90826562-8F88-D44D-9EC0-B04E55C405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2437946" y="5263499"/>
            <a:ext cx="538219" cy="10408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7319C9-52DD-8749-9075-972834FC97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04" l="0" r="965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07056" y="5297354"/>
            <a:ext cx="671174" cy="10408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E5D2FB-C2C8-2744-A066-B475813029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08" b="96123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7253" y="5050480"/>
            <a:ext cx="1458950" cy="995385"/>
          </a:xfrm>
          <a:prstGeom prst="rect">
            <a:avLst/>
          </a:prstGeom>
        </p:spPr>
      </p:pic>
      <p:pic>
        <p:nvPicPr>
          <p:cNvPr id="7" name="Picture 6" descr="A picture containing food&#10;&#10;Description automatically generated">
            <a:extLst>
              <a:ext uri="{FF2B5EF4-FFF2-40B4-BE49-F238E27FC236}">
                <a16:creationId xmlns:a16="http://schemas.microsoft.com/office/drawing/2014/main" id="{824C7708-6B61-BD48-AA25-1AD97EA975E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897482" y="5130829"/>
            <a:ext cx="514756" cy="995385"/>
          </a:xfrm>
          <a:prstGeom prst="rect">
            <a:avLst/>
          </a:prstGeom>
        </p:spPr>
      </p:pic>
      <p:pic>
        <p:nvPicPr>
          <p:cNvPr id="8" name="Picture 7" descr="A picture containing shirt, drawing&#10;&#10;Description automatically generated">
            <a:extLst>
              <a:ext uri="{FF2B5EF4-FFF2-40B4-BE49-F238E27FC236}">
                <a16:creationId xmlns:a16="http://schemas.microsoft.com/office/drawing/2014/main" id="{6804454A-F721-A942-B450-53B4C9601A6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580218" y="5101609"/>
            <a:ext cx="514756" cy="995385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6596935-032A-EC44-B551-A3CECDFE36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2730988" y="4948249"/>
            <a:ext cx="538219" cy="10408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3A9041-419A-984A-B6A9-488F27606D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04" l="0" r="965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49513" y="5007617"/>
            <a:ext cx="671174" cy="10408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AACF7A-2DCB-9644-B3CB-277058C60A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08" b="96123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3058" y="5314281"/>
            <a:ext cx="1458950" cy="995385"/>
          </a:xfrm>
          <a:prstGeom prst="rect">
            <a:avLst/>
          </a:prstGeom>
        </p:spPr>
      </p:pic>
      <p:pic>
        <p:nvPicPr>
          <p:cNvPr id="12" name="Picture 11" descr="A picture containing food&#10;&#10;Description automatically generated">
            <a:extLst>
              <a:ext uri="{FF2B5EF4-FFF2-40B4-BE49-F238E27FC236}">
                <a16:creationId xmlns:a16="http://schemas.microsoft.com/office/drawing/2014/main" id="{CC8BD855-4763-7040-B84A-64CB2127795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165362" y="5089961"/>
            <a:ext cx="514756" cy="995385"/>
          </a:xfrm>
          <a:prstGeom prst="rect">
            <a:avLst/>
          </a:prstGeom>
        </p:spPr>
      </p:pic>
      <p:pic>
        <p:nvPicPr>
          <p:cNvPr id="13" name="Picture 12" descr="A picture containing shirt, drawing&#10;&#10;Description automatically generated">
            <a:extLst>
              <a:ext uri="{FF2B5EF4-FFF2-40B4-BE49-F238E27FC236}">
                <a16:creationId xmlns:a16="http://schemas.microsoft.com/office/drawing/2014/main" id="{B422EDA4-70DE-E64A-AD10-338F0EA931D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894196" y="5407184"/>
            <a:ext cx="514756" cy="995385"/>
          </a:xfrm>
          <a:prstGeom prst="rect">
            <a:avLst/>
          </a:prstGeom>
        </p:spPr>
      </p:pic>
      <p:pic>
        <p:nvPicPr>
          <p:cNvPr id="15" name="Picture 1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01D0583-91FD-7944-B0CD-AD70028B74B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21" y="4619578"/>
            <a:ext cx="1458950" cy="2015124"/>
          </a:xfrm>
          <a:prstGeom prst="rect">
            <a:avLst/>
          </a:prstGeom>
        </p:spPr>
      </p:pic>
      <p:pic>
        <p:nvPicPr>
          <p:cNvPr id="17" name="Picture 1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1C3D4367-42BD-E940-911F-852468B756B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2" y="4593124"/>
            <a:ext cx="2111068" cy="2092386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A89544BA-7111-7648-B73C-2C365DBE2E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7"/>
          <a:stretch/>
        </p:blipFill>
        <p:spPr>
          <a:xfrm>
            <a:off x="6253090" y="5291263"/>
            <a:ext cx="608699" cy="995385"/>
          </a:xfrm>
          <a:prstGeom prst="rect">
            <a:avLst/>
          </a:prstGeom>
        </p:spPr>
      </p:pic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1019E3D-0915-8345-9CDF-4D996D03F0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235" y="3931429"/>
            <a:ext cx="3473002" cy="3233485"/>
          </a:xfrm>
          <a:prstGeom prst="rect">
            <a:avLst/>
          </a:prstGeom>
        </p:spPr>
      </p:pic>
      <p:pic>
        <p:nvPicPr>
          <p:cNvPr id="18" name="Picture 17" descr="Logo&#10;&#10;Description automatically generated with low confidence">
            <a:extLst>
              <a:ext uri="{FF2B5EF4-FFF2-40B4-BE49-F238E27FC236}">
                <a16:creationId xmlns:a16="http://schemas.microsoft.com/office/drawing/2014/main" id="{0C3082EE-2837-DF40-BEA0-7C6AE3320D4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601" y="3931429"/>
            <a:ext cx="3473002" cy="32334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21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1.48148E-6 L -0.23942 -0.5807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1" y="-2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3.7037E-7 L -0.16458 -0.61412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37" y="-3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8205E-6 -3.7037E-6 L 0.00577 -0.61713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" y="-3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62 0.01782 L 0.13173 -0.54514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97" y="-2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2.96296E-6 L 0.00625 -0.38264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-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7037E-6 L 0.02372 -0.328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6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food&#10;&#10;Description automatically generated">
            <a:extLst>
              <a:ext uri="{FF2B5EF4-FFF2-40B4-BE49-F238E27FC236}">
                <a16:creationId xmlns:a16="http://schemas.microsoft.com/office/drawing/2014/main" id="{824C7708-6B61-BD48-AA25-1AD97EA975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897482" y="5130829"/>
            <a:ext cx="514756" cy="995385"/>
          </a:xfrm>
          <a:prstGeom prst="rect">
            <a:avLst/>
          </a:prstGeom>
        </p:spPr>
      </p:pic>
      <p:pic>
        <p:nvPicPr>
          <p:cNvPr id="8" name="Picture 7" descr="A picture containing shirt, drawing&#10;&#10;Description automatically generated">
            <a:extLst>
              <a:ext uri="{FF2B5EF4-FFF2-40B4-BE49-F238E27FC236}">
                <a16:creationId xmlns:a16="http://schemas.microsoft.com/office/drawing/2014/main" id="{6804454A-F721-A942-B450-53B4C9601A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580218" y="5101609"/>
            <a:ext cx="514756" cy="995385"/>
          </a:xfrm>
          <a:prstGeom prst="rect">
            <a:avLst/>
          </a:prstGeom>
        </p:spPr>
      </p:pic>
      <p:pic>
        <p:nvPicPr>
          <p:cNvPr id="12" name="Picture 11" descr="A picture containing food&#10;&#10;Description automatically generated">
            <a:extLst>
              <a:ext uri="{FF2B5EF4-FFF2-40B4-BE49-F238E27FC236}">
                <a16:creationId xmlns:a16="http://schemas.microsoft.com/office/drawing/2014/main" id="{CC8BD855-4763-7040-B84A-64CB212779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165362" y="5089961"/>
            <a:ext cx="514756" cy="995385"/>
          </a:xfrm>
          <a:prstGeom prst="rect">
            <a:avLst/>
          </a:prstGeom>
        </p:spPr>
      </p:pic>
      <p:pic>
        <p:nvPicPr>
          <p:cNvPr id="13" name="Picture 12" descr="A picture containing shirt, drawing&#10;&#10;Description automatically generated">
            <a:extLst>
              <a:ext uri="{FF2B5EF4-FFF2-40B4-BE49-F238E27FC236}">
                <a16:creationId xmlns:a16="http://schemas.microsoft.com/office/drawing/2014/main" id="{B422EDA4-70DE-E64A-AD10-338F0EA931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41"/>
          <a:stretch/>
        </p:blipFill>
        <p:spPr>
          <a:xfrm>
            <a:off x="6894196" y="5407184"/>
            <a:ext cx="514756" cy="995385"/>
          </a:xfrm>
          <a:prstGeom prst="rect">
            <a:avLst/>
          </a:prstGeom>
        </p:spPr>
      </p:pic>
      <p:pic>
        <p:nvPicPr>
          <p:cNvPr id="15" name="Picture 1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01D0583-91FD-7944-B0CD-AD70028B74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21" y="4619578"/>
            <a:ext cx="1458950" cy="2015124"/>
          </a:xfrm>
          <a:prstGeom prst="rect">
            <a:avLst/>
          </a:prstGeom>
        </p:spPr>
      </p:pic>
      <p:pic>
        <p:nvPicPr>
          <p:cNvPr id="17" name="Picture 1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1C3D4367-42BD-E940-911F-852468B756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2" y="4593124"/>
            <a:ext cx="2111068" cy="2092386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A89544BA-7111-7648-B73C-2C365DBE2E1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7"/>
          <a:stretch/>
        </p:blipFill>
        <p:spPr>
          <a:xfrm>
            <a:off x="6253090" y="5291263"/>
            <a:ext cx="608699" cy="995385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330C8129-0499-A147-8E75-C4E3C31A41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7"/>
          <a:stretch/>
        </p:blipFill>
        <p:spPr>
          <a:xfrm>
            <a:off x="8600194" y="3376055"/>
            <a:ext cx="608699" cy="995385"/>
          </a:xfrm>
          <a:prstGeom prst="rect">
            <a:avLst/>
          </a:prstGeom>
        </p:spPr>
      </p:pic>
      <p:pic>
        <p:nvPicPr>
          <p:cNvPr id="18" name="Picture 17" descr="Logo&#10;&#10;Description automatically generated with low confidence">
            <a:extLst>
              <a:ext uri="{FF2B5EF4-FFF2-40B4-BE49-F238E27FC236}">
                <a16:creationId xmlns:a16="http://schemas.microsoft.com/office/drawing/2014/main" id="{0C3082EE-2837-DF40-BEA0-7C6AE3320D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527" y="3943200"/>
            <a:ext cx="3473002" cy="3233485"/>
          </a:xfrm>
          <a:prstGeom prst="rect">
            <a:avLst/>
          </a:prstGeom>
        </p:spPr>
      </p:pic>
      <p:pic>
        <p:nvPicPr>
          <p:cNvPr id="19" name="Picture 18" descr="Logo&#10;&#10;Description automatically generated with low confidence">
            <a:extLst>
              <a:ext uri="{FF2B5EF4-FFF2-40B4-BE49-F238E27FC236}">
                <a16:creationId xmlns:a16="http://schemas.microsoft.com/office/drawing/2014/main" id="{604D41E1-48E7-4CAC-AE6B-AD31581A04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235" y="3931429"/>
            <a:ext cx="3473002" cy="32334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320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1.85185E-6 L 0.15544 -0.4275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72" y="-2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33333E-6 L 0.18221 -0.4168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4.81481E-6 L 0.01715 -0.266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" y="-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3.7037E-7 L -0.06459 -0.2937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62 -0.02014 L 0.17965 -0.2708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63" y="-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01D0583-91FD-7944-B0CD-AD70028B74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21" y="4619578"/>
            <a:ext cx="1458950" cy="2015124"/>
          </a:xfrm>
          <a:prstGeom prst="rect">
            <a:avLst/>
          </a:prstGeom>
        </p:spPr>
      </p:pic>
      <p:pic>
        <p:nvPicPr>
          <p:cNvPr id="17" name="Picture 1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1C3D4367-42BD-E940-911F-852468B756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2" y="4593124"/>
            <a:ext cx="2111068" cy="2092386"/>
          </a:xfrm>
          <a:prstGeom prst="rect">
            <a:avLst/>
          </a:prstGeom>
        </p:spPr>
      </p:pic>
      <p:pic>
        <p:nvPicPr>
          <p:cNvPr id="24" name="Picture 23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586AF69F-26FE-284E-8A63-9736FFA15B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267" y="4648485"/>
            <a:ext cx="1405515" cy="1603475"/>
          </a:xfrm>
          <a:prstGeom prst="rect">
            <a:avLst/>
          </a:prstGeom>
        </p:spPr>
      </p:pic>
      <p:pic>
        <p:nvPicPr>
          <p:cNvPr id="26" name="Picture 25" descr="A picture containing light&#10;&#10;Description automatically generated">
            <a:extLst>
              <a:ext uri="{FF2B5EF4-FFF2-40B4-BE49-F238E27FC236}">
                <a16:creationId xmlns:a16="http://schemas.microsoft.com/office/drawing/2014/main" id="{89C40EA6-8465-564D-A060-BAAFDDB27C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711" y="5141299"/>
            <a:ext cx="1405515" cy="1603475"/>
          </a:xfrm>
          <a:prstGeom prst="rect">
            <a:avLst/>
          </a:prstGeom>
        </p:spPr>
      </p:pic>
      <p:pic>
        <p:nvPicPr>
          <p:cNvPr id="29" name="Picture 28" descr="A picture containing light&#10;&#10;Description automatically generated">
            <a:extLst>
              <a:ext uri="{FF2B5EF4-FFF2-40B4-BE49-F238E27FC236}">
                <a16:creationId xmlns:a16="http://schemas.microsoft.com/office/drawing/2014/main" id="{5A3B97A9-A098-6A49-89B9-B9F7D939E8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297" y="4593124"/>
            <a:ext cx="1405515" cy="1603475"/>
          </a:xfrm>
          <a:prstGeom prst="rect">
            <a:avLst/>
          </a:prstGeom>
        </p:spPr>
      </p:pic>
      <p:pic>
        <p:nvPicPr>
          <p:cNvPr id="30" name="Picture 2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1450C331-E2DF-A24F-955B-5BED1DA4B3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22278" y="5043625"/>
            <a:ext cx="1405515" cy="1603475"/>
          </a:xfrm>
          <a:prstGeom prst="rect">
            <a:avLst/>
          </a:prstGeom>
        </p:spPr>
      </p:pic>
      <p:pic>
        <p:nvPicPr>
          <p:cNvPr id="28" name="Picture 27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30C48873-C0CF-9B45-9F3E-E4ED0C4656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18" y="5141299"/>
            <a:ext cx="1405515" cy="1603475"/>
          </a:xfrm>
          <a:prstGeom prst="rect">
            <a:avLst/>
          </a:prstGeom>
        </p:spPr>
      </p:pic>
      <p:sp>
        <p:nvSpPr>
          <p:cNvPr id="4" name="Trapezium 3">
            <a:extLst>
              <a:ext uri="{FF2B5EF4-FFF2-40B4-BE49-F238E27FC236}">
                <a16:creationId xmlns:a16="http://schemas.microsoft.com/office/drawing/2014/main" id="{9117BD5D-F11D-534D-9E0D-A86DF4C222ED}"/>
              </a:ext>
            </a:extLst>
          </p:cNvPr>
          <p:cNvSpPr/>
          <p:nvPr/>
        </p:nvSpPr>
        <p:spPr>
          <a:xfrm rot="10800000">
            <a:off x="1805592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rapezium 18">
            <a:extLst>
              <a:ext uri="{FF2B5EF4-FFF2-40B4-BE49-F238E27FC236}">
                <a16:creationId xmlns:a16="http://schemas.microsoft.com/office/drawing/2014/main" id="{615876E3-0679-7045-802E-917620D88615}"/>
              </a:ext>
            </a:extLst>
          </p:cNvPr>
          <p:cNvSpPr/>
          <p:nvPr/>
        </p:nvSpPr>
        <p:spPr>
          <a:xfrm rot="10800000">
            <a:off x="3054362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rapezium 19">
            <a:extLst>
              <a:ext uri="{FF2B5EF4-FFF2-40B4-BE49-F238E27FC236}">
                <a16:creationId xmlns:a16="http://schemas.microsoft.com/office/drawing/2014/main" id="{65EA6EDE-E82D-AE40-B873-0359B6EAC6CC}"/>
              </a:ext>
            </a:extLst>
          </p:cNvPr>
          <p:cNvSpPr/>
          <p:nvPr/>
        </p:nvSpPr>
        <p:spPr>
          <a:xfrm rot="10800000">
            <a:off x="4376161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apezium 20">
            <a:extLst>
              <a:ext uri="{FF2B5EF4-FFF2-40B4-BE49-F238E27FC236}">
                <a16:creationId xmlns:a16="http://schemas.microsoft.com/office/drawing/2014/main" id="{9186ABA5-9FDE-BB46-8DC9-F8E2673C998D}"/>
              </a:ext>
            </a:extLst>
          </p:cNvPr>
          <p:cNvSpPr/>
          <p:nvPr/>
        </p:nvSpPr>
        <p:spPr>
          <a:xfrm rot="10800000">
            <a:off x="5697959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apezium 21">
            <a:extLst>
              <a:ext uri="{FF2B5EF4-FFF2-40B4-BE49-F238E27FC236}">
                <a16:creationId xmlns:a16="http://schemas.microsoft.com/office/drawing/2014/main" id="{6D4F322C-DCAB-E84C-B43D-69A659EE2EF5}"/>
              </a:ext>
            </a:extLst>
          </p:cNvPr>
          <p:cNvSpPr/>
          <p:nvPr/>
        </p:nvSpPr>
        <p:spPr>
          <a:xfrm rot="10800000">
            <a:off x="7019756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164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4.81481E-6 L -0.15016 -0.4159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16" y="-2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4.07407E-6 L -0.07997 -0.3541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" y="-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4.07407E-6 L 0.05977 -0.35625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1" y="-1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3.33333E-6 L 0.08782 -0.4303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1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23589 -0.43241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95" y="-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01D0583-91FD-7944-B0CD-AD70028B74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621" y="4619578"/>
            <a:ext cx="1458950" cy="2015124"/>
          </a:xfrm>
          <a:prstGeom prst="rect">
            <a:avLst/>
          </a:prstGeom>
        </p:spPr>
      </p:pic>
      <p:pic>
        <p:nvPicPr>
          <p:cNvPr id="17" name="Picture 1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1C3D4367-42BD-E940-911F-852468B756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2" y="4593124"/>
            <a:ext cx="2111068" cy="2092386"/>
          </a:xfrm>
          <a:prstGeom prst="rect">
            <a:avLst/>
          </a:prstGeom>
        </p:spPr>
      </p:pic>
      <p:pic>
        <p:nvPicPr>
          <p:cNvPr id="24" name="Picture 23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586AF69F-26FE-284E-8A63-9736FFA15B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588" y="4507928"/>
            <a:ext cx="1405515" cy="1603475"/>
          </a:xfrm>
          <a:prstGeom prst="rect">
            <a:avLst/>
          </a:prstGeom>
        </p:spPr>
      </p:pic>
      <p:pic>
        <p:nvPicPr>
          <p:cNvPr id="26" name="Picture 25" descr="A picture containing light&#10;&#10;Description automatically generated">
            <a:extLst>
              <a:ext uri="{FF2B5EF4-FFF2-40B4-BE49-F238E27FC236}">
                <a16:creationId xmlns:a16="http://schemas.microsoft.com/office/drawing/2014/main" id="{89C40EA6-8465-564D-A060-BAAFDDB27C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046" y="5128901"/>
            <a:ext cx="1405515" cy="1603475"/>
          </a:xfrm>
          <a:prstGeom prst="rect">
            <a:avLst/>
          </a:prstGeom>
        </p:spPr>
      </p:pic>
      <p:pic>
        <p:nvPicPr>
          <p:cNvPr id="28" name="Picture 27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30C48873-C0CF-9B45-9F3E-E4ED0C4656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464" y="4558262"/>
            <a:ext cx="1405515" cy="1603475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FC9C8AB2-5562-DC40-AFBC-17B05DC49F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74" y="5254525"/>
            <a:ext cx="1405515" cy="1603475"/>
          </a:xfrm>
          <a:prstGeom prst="rect">
            <a:avLst/>
          </a:prstGeom>
        </p:spPr>
      </p:pic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08B3BD58-7B82-FC47-8196-5277E55884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784" y="4389976"/>
            <a:ext cx="1405515" cy="1603475"/>
          </a:xfrm>
          <a:prstGeom prst="rect">
            <a:avLst/>
          </a:prstGeom>
        </p:spPr>
      </p:pic>
      <p:pic>
        <p:nvPicPr>
          <p:cNvPr id="18" name="Picture 17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7A0042E0-509C-5C4E-8AD7-869CCE34DE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990" y="4481169"/>
            <a:ext cx="1405515" cy="1603475"/>
          </a:xfrm>
          <a:prstGeom prst="rect">
            <a:avLst/>
          </a:prstGeom>
        </p:spPr>
      </p:pic>
      <p:pic>
        <p:nvPicPr>
          <p:cNvPr id="30" name="Picture 2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1450C331-E2DF-A24F-955B-5BED1DA4B3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7724" y="5155355"/>
            <a:ext cx="1405515" cy="1603475"/>
          </a:xfrm>
          <a:prstGeom prst="rect">
            <a:avLst/>
          </a:prstGeom>
        </p:spPr>
      </p:pic>
      <p:pic>
        <p:nvPicPr>
          <p:cNvPr id="29" name="Picture 28" descr="A picture containing light&#10;&#10;Description automatically generated">
            <a:extLst>
              <a:ext uri="{FF2B5EF4-FFF2-40B4-BE49-F238E27FC236}">
                <a16:creationId xmlns:a16="http://schemas.microsoft.com/office/drawing/2014/main" id="{5A3B97A9-A098-6A49-89B9-B9F7D939E8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264" y="5051808"/>
            <a:ext cx="1405515" cy="1603475"/>
          </a:xfrm>
          <a:prstGeom prst="rect">
            <a:avLst/>
          </a:prstGeom>
        </p:spPr>
      </p:pic>
      <p:sp>
        <p:nvSpPr>
          <p:cNvPr id="4" name="Trapezium 3">
            <a:extLst>
              <a:ext uri="{FF2B5EF4-FFF2-40B4-BE49-F238E27FC236}">
                <a16:creationId xmlns:a16="http://schemas.microsoft.com/office/drawing/2014/main" id="{9117BD5D-F11D-534D-9E0D-A86DF4C222ED}"/>
              </a:ext>
            </a:extLst>
          </p:cNvPr>
          <p:cNvSpPr/>
          <p:nvPr/>
        </p:nvSpPr>
        <p:spPr>
          <a:xfrm rot="10800000">
            <a:off x="1805592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rapezium 18">
            <a:extLst>
              <a:ext uri="{FF2B5EF4-FFF2-40B4-BE49-F238E27FC236}">
                <a16:creationId xmlns:a16="http://schemas.microsoft.com/office/drawing/2014/main" id="{615876E3-0679-7045-802E-917620D88615}"/>
              </a:ext>
            </a:extLst>
          </p:cNvPr>
          <p:cNvSpPr/>
          <p:nvPr/>
        </p:nvSpPr>
        <p:spPr>
          <a:xfrm rot="10800000">
            <a:off x="3054362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rapezium 19">
            <a:extLst>
              <a:ext uri="{FF2B5EF4-FFF2-40B4-BE49-F238E27FC236}">
                <a16:creationId xmlns:a16="http://schemas.microsoft.com/office/drawing/2014/main" id="{65EA6EDE-E82D-AE40-B873-0359B6EAC6CC}"/>
              </a:ext>
            </a:extLst>
          </p:cNvPr>
          <p:cNvSpPr/>
          <p:nvPr/>
        </p:nvSpPr>
        <p:spPr>
          <a:xfrm rot="10800000">
            <a:off x="4376161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apezium 20">
            <a:extLst>
              <a:ext uri="{FF2B5EF4-FFF2-40B4-BE49-F238E27FC236}">
                <a16:creationId xmlns:a16="http://schemas.microsoft.com/office/drawing/2014/main" id="{9186ABA5-9FDE-BB46-8DC9-F8E2673C998D}"/>
              </a:ext>
            </a:extLst>
          </p:cNvPr>
          <p:cNvSpPr/>
          <p:nvPr/>
        </p:nvSpPr>
        <p:spPr>
          <a:xfrm rot="10800000">
            <a:off x="5697959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rapezium 21">
            <a:extLst>
              <a:ext uri="{FF2B5EF4-FFF2-40B4-BE49-F238E27FC236}">
                <a16:creationId xmlns:a16="http://schemas.microsoft.com/office/drawing/2014/main" id="{6D4F322C-DCAB-E84C-B43D-69A659EE2EF5}"/>
              </a:ext>
            </a:extLst>
          </p:cNvPr>
          <p:cNvSpPr/>
          <p:nvPr/>
        </p:nvSpPr>
        <p:spPr>
          <a:xfrm rot="10800000">
            <a:off x="7019756" y="3214255"/>
            <a:ext cx="1080654" cy="1039090"/>
          </a:xfrm>
          <a:prstGeom prst="trapezoid">
            <a:avLst/>
          </a:prstGeom>
          <a:solidFill>
            <a:srgbClr val="AB79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47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1.48148E-6 L -0.39295 -0.35926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47" y="-1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1.85185E-6 L -0.34904 -0.444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52" y="-2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4.44444E-6 L -0.32036 -0.3541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6" y="-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4.81481E-6 L -0.26875 -0.45671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46" y="-2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1.48148E-6 L -0.23862 -0.43218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39" y="-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L -0.18766 -0.3421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1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-4.44444E-6 L -0.14439 -0.33078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8" y="-1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-2.22222E-6 L -0.09824 -0.42384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20" y="-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6.2|23.7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5|1.9|2|1.9|1.8|1.7|19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1|2.7|2.3|2|15.5|2.4|20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20.7|32.6|1.9|2|1.8|1.8|9|0.5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9.4|1.7|1.8|1.6|1.8|1.8|1.8|1.8|5|0.6|0.6|0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2005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180</cp:revision>
  <dcterms:created xsi:type="dcterms:W3CDTF">2020-12-14T12:06:57Z</dcterms:created>
  <dcterms:modified xsi:type="dcterms:W3CDTF">2021-06-03T11:50:03Z</dcterms:modified>
</cp:coreProperties>
</file>