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1" r:id="rId2"/>
    <p:sldId id="290" r:id="rId3"/>
    <p:sldId id="293" r:id="rId4"/>
    <p:sldId id="294" r:id="rId5"/>
    <p:sldId id="298" r:id="rId6"/>
    <p:sldId id="299" r:id="rId7"/>
    <p:sldId id="300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910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orient="horz" pos="459" userDrawn="1">
          <p15:clr>
            <a:srgbClr val="A4A3A4"/>
          </p15:clr>
        </p15:guide>
        <p15:guide id="6" pos="59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E79"/>
    <a:srgbClr val="FF8AD8"/>
    <a:srgbClr val="7A81FF"/>
    <a:srgbClr val="D883FF"/>
    <a:srgbClr val="AB7942"/>
    <a:srgbClr val="FFD579"/>
    <a:srgbClr val="1F3864"/>
    <a:srgbClr val="76D6FF"/>
    <a:srgbClr val="FF2913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90" d="100"/>
          <a:sy n="90" d="100"/>
        </p:scale>
        <p:origin x="486" y="114"/>
      </p:cViewPr>
      <p:guideLst>
        <p:guide pos="5910"/>
        <p:guide orient="horz" pos="3793"/>
        <p:guide orient="horz" pos="459"/>
        <p:guide pos="59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2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21.emf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C13EBCDF-34D8-AC46-9DE4-3650D293BD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755" y="4808569"/>
            <a:ext cx="973900" cy="906734"/>
          </a:xfrm>
          <a:prstGeom prst="rect">
            <a:avLst/>
          </a:prstGeom>
        </p:spPr>
      </p:pic>
      <p:pic>
        <p:nvPicPr>
          <p:cNvPr id="42" name="Picture 41" descr="Icon&#10;&#10;Description automatically generated">
            <a:extLst>
              <a:ext uri="{FF2B5EF4-FFF2-40B4-BE49-F238E27FC236}">
                <a16:creationId xmlns:a16="http://schemas.microsoft.com/office/drawing/2014/main" id="{5DDDD278-68F0-0B47-85C6-2030C4A017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848" y="4126707"/>
            <a:ext cx="973900" cy="906734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69F857A-B200-9D4C-A8E9-FEAFDEAD9A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370544"/>
              </p:ext>
            </p:extLst>
          </p:nvPr>
        </p:nvGraphicFramePr>
        <p:xfrm>
          <a:off x="502001" y="4201005"/>
          <a:ext cx="432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750120952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5922386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40538541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37268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B6B479-956F-AC48-93E8-351AA967DF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571918"/>
              </p:ext>
            </p:extLst>
          </p:nvPr>
        </p:nvGraphicFramePr>
        <p:xfrm>
          <a:off x="5084001" y="4201005"/>
          <a:ext cx="432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750120952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5922386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40538541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372688"/>
                  </a:ext>
                </a:extLst>
              </a:tr>
            </a:tbl>
          </a:graphicData>
        </a:graphic>
      </p:graphicFrame>
      <p:pic>
        <p:nvPicPr>
          <p:cNvPr id="17" name="Picture 1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604DD88-78B0-B545-B6E7-BC9C887D66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3" y="5328073"/>
            <a:ext cx="1673741" cy="1558311"/>
          </a:xfrm>
          <a:prstGeom prst="rect">
            <a:avLst/>
          </a:prstGeom>
        </p:spPr>
      </p:pic>
      <p:pic>
        <p:nvPicPr>
          <p:cNvPr id="18" name="Picture 17" descr="A picture containing shape&#10;&#10;Description automatically generated">
            <a:extLst>
              <a:ext uri="{FF2B5EF4-FFF2-40B4-BE49-F238E27FC236}">
                <a16:creationId xmlns:a16="http://schemas.microsoft.com/office/drawing/2014/main" id="{CF9D48FE-0DBF-2D44-8566-22994D237FA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040" y="5631635"/>
            <a:ext cx="1577945" cy="1100515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6C1C018-7A56-7342-94FA-2D60D04837F4}"/>
              </a:ext>
            </a:extLst>
          </p:cNvPr>
          <p:cNvCxnSpPr>
            <a:cxnSpLocks/>
          </p:cNvCxnSpPr>
          <p:nvPr/>
        </p:nvCxnSpPr>
        <p:spPr>
          <a:xfrm>
            <a:off x="6538744" y="4191635"/>
            <a:ext cx="1423781" cy="14400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53BB23B-50BD-0349-868D-549247044712}"/>
              </a:ext>
            </a:extLst>
          </p:cNvPr>
          <p:cNvCxnSpPr>
            <a:cxnSpLocks/>
          </p:cNvCxnSpPr>
          <p:nvPr/>
        </p:nvCxnSpPr>
        <p:spPr>
          <a:xfrm flipH="1">
            <a:off x="6538742" y="4224469"/>
            <a:ext cx="1423783" cy="140716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 descr="Icon&#10;&#10;Description automatically generated">
            <a:extLst>
              <a:ext uri="{FF2B5EF4-FFF2-40B4-BE49-F238E27FC236}">
                <a16:creationId xmlns:a16="http://schemas.microsoft.com/office/drawing/2014/main" id="{E8020FA0-C713-3F4F-8F0A-F17B08B6274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371" y="4144883"/>
            <a:ext cx="973900" cy="906734"/>
          </a:xfrm>
          <a:prstGeom prst="rect">
            <a:avLst/>
          </a:prstGeom>
        </p:spPr>
      </p:pic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13F03E5C-4075-E74D-BE13-4996C89B8B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03" y="4169260"/>
            <a:ext cx="973900" cy="906734"/>
          </a:xfrm>
          <a:prstGeom prst="rect">
            <a:avLst/>
          </a:prstGeom>
        </p:spPr>
      </p:pic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3AE24C5B-5C12-BF44-9A5F-9755771043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799" y="4784911"/>
            <a:ext cx="973900" cy="906734"/>
          </a:xfrm>
          <a:prstGeom prst="rect">
            <a:avLst/>
          </a:prstGeom>
        </p:spPr>
      </p:pic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CEE91FE9-1951-3F4F-9798-6E144CDA322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9663" y="4174653"/>
            <a:ext cx="973900" cy="906734"/>
          </a:xfrm>
          <a:prstGeom prst="rect">
            <a:avLst/>
          </a:prstGeom>
        </p:spPr>
      </p:pic>
      <p:pic>
        <p:nvPicPr>
          <p:cNvPr id="40" name="Picture 39" descr="Icon&#10;&#10;Description automatically generated">
            <a:extLst>
              <a:ext uri="{FF2B5EF4-FFF2-40B4-BE49-F238E27FC236}">
                <a16:creationId xmlns:a16="http://schemas.microsoft.com/office/drawing/2014/main" id="{57ABD092-9306-0C4A-BEF7-C140AB7182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049" y="4808569"/>
            <a:ext cx="973900" cy="906734"/>
          </a:xfrm>
          <a:prstGeom prst="rect">
            <a:avLst/>
          </a:prstGeom>
        </p:spPr>
      </p:pic>
      <p:pic>
        <p:nvPicPr>
          <p:cNvPr id="41" name="Picture 40" descr="Icon&#10;&#10;Description automatically generated">
            <a:extLst>
              <a:ext uri="{FF2B5EF4-FFF2-40B4-BE49-F238E27FC236}">
                <a16:creationId xmlns:a16="http://schemas.microsoft.com/office/drawing/2014/main" id="{9400047E-6170-C74E-9F2E-6C65CE01F35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903" y="4144883"/>
            <a:ext cx="973900" cy="906734"/>
          </a:xfrm>
          <a:prstGeom prst="rect">
            <a:avLst/>
          </a:prstGeom>
        </p:spPr>
      </p:pic>
      <p:pic>
        <p:nvPicPr>
          <p:cNvPr id="44" name="Picture 43" descr="Icon&#10;&#10;Description automatically generated">
            <a:extLst>
              <a:ext uri="{FF2B5EF4-FFF2-40B4-BE49-F238E27FC236}">
                <a16:creationId xmlns:a16="http://schemas.microsoft.com/office/drawing/2014/main" id="{B2141259-37F9-AD4F-8A08-56E2630D6B8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149" y="4169260"/>
            <a:ext cx="973900" cy="906734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F40198EB-A131-C04D-A1DA-2E4E946BF5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6" y="4808569"/>
            <a:ext cx="973900" cy="906734"/>
          </a:xfrm>
          <a:prstGeom prst="rect">
            <a:avLst/>
          </a:prstGeom>
        </p:spPr>
      </p:pic>
      <p:pic>
        <p:nvPicPr>
          <p:cNvPr id="46" name="Picture 45" descr="Icon&#10;&#10;Description automatically generated">
            <a:extLst>
              <a:ext uri="{FF2B5EF4-FFF2-40B4-BE49-F238E27FC236}">
                <a16:creationId xmlns:a16="http://schemas.microsoft.com/office/drawing/2014/main" id="{F03C6324-D2BE-624B-8703-009E76EF07B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656" y="4854518"/>
            <a:ext cx="973900" cy="906734"/>
          </a:xfrm>
          <a:prstGeom prst="rect">
            <a:avLst/>
          </a:prstGeom>
        </p:spPr>
      </p:pic>
      <p:pic>
        <p:nvPicPr>
          <p:cNvPr id="49" name="Picture 48" descr="Icon&#10;&#10;Description automatically generated">
            <a:extLst>
              <a:ext uri="{FF2B5EF4-FFF2-40B4-BE49-F238E27FC236}">
                <a16:creationId xmlns:a16="http://schemas.microsoft.com/office/drawing/2014/main" id="{C391943F-A03A-294F-B826-B3D63087B8F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009" y="553000"/>
            <a:ext cx="2336800" cy="2286000"/>
          </a:xfrm>
          <a:prstGeom prst="rect">
            <a:avLst/>
          </a:prstGeom>
        </p:spPr>
      </p:pic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50A7E3D9-2FC9-8541-ACAD-FAF9388ACF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827" y="4808569"/>
            <a:ext cx="973900" cy="90673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206DF7C-DA4F-9240-8952-DEEF3921843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31" y="511668"/>
            <a:ext cx="2324100" cy="2286000"/>
          </a:xfrm>
          <a:prstGeom prst="rect">
            <a:avLst/>
          </a:prstGeom>
        </p:spPr>
      </p:pic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91232F1-6475-8844-839B-B731F8A24B0D}"/>
              </a:ext>
            </a:extLst>
          </p:cNvPr>
          <p:cNvCxnSpPr>
            <a:cxnSpLocks/>
          </p:cNvCxnSpPr>
          <p:nvPr/>
        </p:nvCxnSpPr>
        <p:spPr>
          <a:xfrm>
            <a:off x="1953322" y="4206727"/>
            <a:ext cx="1423781" cy="14400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E61DA6E-0DE6-234F-B0BF-EA79D0958AFD}"/>
              </a:ext>
            </a:extLst>
          </p:cNvPr>
          <p:cNvCxnSpPr>
            <a:cxnSpLocks/>
          </p:cNvCxnSpPr>
          <p:nvPr/>
        </p:nvCxnSpPr>
        <p:spPr>
          <a:xfrm flipH="1">
            <a:off x="1953320" y="4239561"/>
            <a:ext cx="1423783" cy="140716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8210134-C145-0144-803D-90E8395A4444}"/>
              </a:ext>
            </a:extLst>
          </p:cNvPr>
          <p:cNvCxnSpPr>
            <a:cxnSpLocks/>
          </p:cNvCxnSpPr>
          <p:nvPr/>
        </p:nvCxnSpPr>
        <p:spPr>
          <a:xfrm>
            <a:off x="5096022" y="4191635"/>
            <a:ext cx="1423781" cy="14400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FE16765-06E8-E44B-9665-47A379302338}"/>
              </a:ext>
            </a:extLst>
          </p:cNvPr>
          <p:cNvCxnSpPr>
            <a:cxnSpLocks/>
          </p:cNvCxnSpPr>
          <p:nvPr/>
        </p:nvCxnSpPr>
        <p:spPr>
          <a:xfrm flipH="1">
            <a:off x="5096020" y="4224469"/>
            <a:ext cx="1423783" cy="140716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>
            <a:extLst>
              <a:ext uri="{FF2B5EF4-FFF2-40B4-BE49-F238E27FC236}">
                <a16:creationId xmlns:a16="http://schemas.microsoft.com/office/drawing/2014/main" id="{F1C7EF03-74E0-D048-9E53-8FB3AD0B62F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882" y="327013"/>
            <a:ext cx="2324100" cy="2298700"/>
          </a:xfrm>
          <a:prstGeom prst="rect">
            <a:avLst/>
          </a:prstGeom>
        </p:spPr>
      </p:pic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F24084D-A517-9248-A46E-2588D771EF76}"/>
              </a:ext>
            </a:extLst>
          </p:cNvPr>
          <p:cNvCxnSpPr>
            <a:cxnSpLocks/>
          </p:cNvCxnSpPr>
          <p:nvPr/>
        </p:nvCxnSpPr>
        <p:spPr>
          <a:xfrm>
            <a:off x="493876" y="4205118"/>
            <a:ext cx="1423781" cy="14400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D02AA8EA-702F-CC4B-96E4-AE3D2AC9B62E}"/>
              </a:ext>
            </a:extLst>
          </p:cNvPr>
          <p:cNvCxnSpPr>
            <a:cxnSpLocks/>
          </p:cNvCxnSpPr>
          <p:nvPr/>
        </p:nvCxnSpPr>
        <p:spPr>
          <a:xfrm flipH="1">
            <a:off x="493874" y="4237952"/>
            <a:ext cx="1423783" cy="140716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61" descr="A green rectangl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6DB5101-C37B-7B4A-B6E7-07D1DC9447A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03" y="491970"/>
            <a:ext cx="2336800" cy="2286000"/>
          </a:xfrm>
          <a:prstGeom prst="rect">
            <a:avLst/>
          </a:prstGeom>
        </p:spPr>
      </p:pic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97A8570-C45C-FF45-8A5C-2A253B06FB78}"/>
              </a:ext>
            </a:extLst>
          </p:cNvPr>
          <p:cNvCxnSpPr>
            <a:cxnSpLocks/>
          </p:cNvCxnSpPr>
          <p:nvPr/>
        </p:nvCxnSpPr>
        <p:spPr>
          <a:xfrm>
            <a:off x="7975848" y="4205118"/>
            <a:ext cx="1423781" cy="14400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AC2392D-C23B-3F4D-9B79-21CB4A9338DE}"/>
              </a:ext>
            </a:extLst>
          </p:cNvPr>
          <p:cNvCxnSpPr>
            <a:cxnSpLocks/>
          </p:cNvCxnSpPr>
          <p:nvPr/>
        </p:nvCxnSpPr>
        <p:spPr>
          <a:xfrm flipH="1">
            <a:off x="7975846" y="4237952"/>
            <a:ext cx="1423783" cy="140716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12351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2ED21B72-50E4-304D-9D65-95691E6BD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71" y="2095248"/>
            <a:ext cx="5994400" cy="3670300"/>
          </a:xfrm>
          <a:prstGeom prst="rect">
            <a:avLst/>
          </a:prstGeom>
        </p:spPr>
      </p:pic>
      <p:pic>
        <p:nvPicPr>
          <p:cNvPr id="9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89F52A18-5C58-A54F-B3A2-518B7EBEC2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307"/>
          <a:stretch/>
        </p:blipFill>
        <p:spPr>
          <a:xfrm>
            <a:off x="1036571" y="2095248"/>
            <a:ext cx="3098700" cy="36703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9916CF4-E121-EC4C-BDA1-C426096234E4}"/>
              </a:ext>
            </a:extLst>
          </p:cNvPr>
          <p:cNvSpPr/>
          <p:nvPr/>
        </p:nvSpPr>
        <p:spPr>
          <a:xfrm>
            <a:off x="2401773" y="4315789"/>
            <a:ext cx="568800" cy="562970"/>
          </a:xfrm>
          <a:prstGeom prst="ellipse">
            <a:avLst/>
          </a:prstGeom>
          <a:solidFill>
            <a:srgbClr val="7A81FF"/>
          </a:solidFill>
          <a:ln>
            <a:solidFill>
              <a:srgbClr val="7A8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C769CD4-A165-9F40-9E20-674552B95556}"/>
              </a:ext>
            </a:extLst>
          </p:cNvPr>
          <p:cNvSpPr/>
          <p:nvPr/>
        </p:nvSpPr>
        <p:spPr>
          <a:xfrm>
            <a:off x="1993667" y="2866030"/>
            <a:ext cx="568800" cy="562970"/>
          </a:xfrm>
          <a:prstGeom prst="ellipse">
            <a:avLst/>
          </a:prstGeom>
          <a:solidFill>
            <a:srgbClr val="FF8AD8"/>
          </a:solidFill>
          <a:ln>
            <a:solidFill>
              <a:srgbClr val="FF8A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C638E7-5815-2540-9E9F-091012AC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ADE6BF-1F08-AF49-A601-DF6835400D62}"/>
              </a:ext>
            </a:extLst>
          </p:cNvPr>
          <p:cNvCxnSpPr>
            <a:cxnSpLocks/>
          </p:cNvCxnSpPr>
          <p:nvPr/>
        </p:nvCxnSpPr>
        <p:spPr>
          <a:xfrm>
            <a:off x="4088363" y="1999712"/>
            <a:ext cx="0" cy="392614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C638E7-5815-2540-9E9F-091012AC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pic>
        <p:nvPicPr>
          <p:cNvPr id="12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F97CC190-63F5-EF40-ABC1-848AD451E9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4CBA8C-8EEA-6C47-B45B-B7ED2FDB83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471" y="2095248"/>
            <a:ext cx="3098800" cy="367030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8D44CBD-BF6D-B647-96AE-FA5ECBA3560C}"/>
              </a:ext>
            </a:extLst>
          </p:cNvPr>
          <p:cNvCxnSpPr>
            <a:cxnSpLocks/>
          </p:cNvCxnSpPr>
          <p:nvPr/>
        </p:nvCxnSpPr>
        <p:spPr>
          <a:xfrm>
            <a:off x="4088363" y="1999712"/>
            <a:ext cx="0" cy="392614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2554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C638E7-5815-2540-9E9F-091012AC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617133BB-9D78-2941-8C45-6C33080B9718}"/>
              </a:ext>
            </a:extLst>
          </p:cNvPr>
          <p:cNvSpPr/>
          <p:nvPr/>
        </p:nvSpPr>
        <p:spPr>
          <a:xfrm flipH="1">
            <a:off x="5094514" y="4315789"/>
            <a:ext cx="568800" cy="562970"/>
          </a:xfrm>
          <a:prstGeom prst="ellipse">
            <a:avLst/>
          </a:prstGeom>
          <a:solidFill>
            <a:srgbClr val="7A81FF"/>
          </a:solidFill>
          <a:ln>
            <a:solidFill>
              <a:srgbClr val="7A8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367094B-C2DD-F340-8453-3C72B739361C}"/>
              </a:ext>
            </a:extLst>
          </p:cNvPr>
          <p:cNvSpPr/>
          <p:nvPr/>
        </p:nvSpPr>
        <p:spPr>
          <a:xfrm flipH="1">
            <a:off x="5663314" y="2866030"/>
            <a:ext cx="568800" cy="562970"/>
          </a:xfrm>
          <a:prstGeom prst="ellipse">
            <a:avLst/>
          </a:prstGeom>
          <a:solidFill>
            <a:srgbClr val="FF8AD8"/>
          </a:solidFill>
          <a:ln>
            <a:solidFill>
              <a:srgbClr val="FF8A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diagram&#10;&#10;Description automatically generated">
            <a:extLst>
              <a:ext uri="{FF2B5EF4-FFF2-40B4-BE49-F238E27FC236}">
                <a16:creationId xmlns:a16="http://schemas.microsoft.com/office/drawing/2014/main" id="{7A9ACE42-8206-8243-BD70-EC401AA4A8A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E91A779-B54C-1347-9B99-D88D75EB3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471" y="2095248"/>
            <a:ext cx="3098800" cy="3670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51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89F52A18-5C58-A54F-B3A2-518B7EBEC2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307"/>
          <a:stretch/>
        </p:blipFill>
        <p:spPr>
          <a:xfrm>
            <a:off x="1036571" y="2095248"/>
            <a:ext cx="3098700" cy="36703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9916CF4-E121-EC4C-BDA1-C426096234E4}"/>
              </a:ext>
            </a:extLst>
          </p:cNvPr>
          <p:cNvSpPr/>
          <p:nvPr/>
        </p:nvSpPr>
        <p:spPr>
          <a:xfrm>
            <a:off x="1732721" y="2794853"/>
            <a:ext cx="568800" cy="562970"/>
          </a:xfrm>
          <a:prstGeom prst="ellipse">
            <a:avLst/>
          </a:prstGeom>
          <a:solidFill>
            <a:srgbClr val="7A81FF"/>
          </a:solidFill>
          <a:ln>
            <a:solidFill>
              <a:srgbClr val="7A8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C769CD4-A165-9F40-9E20-674552B95556}"/>
              </a:ext>
            </a:extLst>
          </p:cNvPr>
          <p:cNvSpPr/>
          <p:nvPr/>
        </p:nvSpPr>
        <p:spPr>
          <a:xfrm>
            <a:off x="2566273" y="4338912"/>
            <a:ext cx="568800" cy="562970"/>
          </a:xfrm>
          <a:prstGeom prst="ellipse">
            <a:avLst/>
          </a:prstGeom>
          <a:solidFill>
            <a:srgbClr val="FF8AD8"/>
          </a:solidFill>
          <a:ln>
            <a:solidFill>
              <a:srgbClr val="FF8A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C638E7-5815-2540-9E9F-091012AC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1ADE6BF-1F08-AF49-A601-DF6835400D62}"/>
              </a:ext>
            </a:extLst>
          </p:cNvPr>
          <p:cNvCxnSpPr>
            <a:cxnSpLocks/>
          </p:cNvCxnSpPr>
          <p:nvPr/>
        </p:nvCxnSpPr>
        <p:spPr>
          <a:xfrm>
            <a:off x="4088363" y="1999712"/>
            <a:ext cx="0" cy="392614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B94B38E0-0A79-8A44-A681-E49118E84A85}"/>
              </a:ext>
            </a:extLst>
          </p:cNvPr>
          <p:cNvSpPr/>
          <p:nvPr/>
        </p:nvSpPr>
        <p:spPr>
          <a:xfrm>
            <a:off x="2624078" y="3336852"/>
            <a:ext cx="568800" cy="56297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7BC3546-98AC-DC4E-BFD2-DF2AE40EF962}"/>
              </a:ext>
            </a:extLst>
          </p:cNvPr>
          <p:cNvSpPr/>
          <p:nvPr/>
        </p:nvSpPr>
        <p:spPr>
          <a:xfrm>
            <a:off x="1429447" y="4620397"/>
            <a:ext cx="568800" cy="562970"/>
          </a:xfrm>
          <a:prstGeom prst="ellipse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562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C638E7-5815-2540-9E9F-091012AC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57805AF-6CFE-2447-93AC-B4D8316402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471" y="2095248"/>
            <a:ext cx="3098800" cy="3670300"/>
          </a:xfrm>
          <a:prstGeom prst="rect">
            <a:avLst/>
          </a:prstGeom>
        </p:spPr>
      </p:pic>
      <p:pic>
        <p:nvPicPr>
          <p:cNvPr id="17" name="Picture 16" descr="A picture containing diagram&#10;&#10;Description automatically generated">
            <a:extLst>
              <a:ext uri="{FF2B5EF4-FFF2-40B4-BE49-F238E27FC236}">
                <a16:creationId xmlns:a16="http://schemas.microsoft.com/office/drawing/2014/main" id="{E8E0A06F-947C-4D42-8C61-0A892BE2968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4A38931-D3DB-F148-AAA7-5FF8938414F7}"/>
              </a:ext>
            </a:extLst>
          </p:cNvPr>
          <p:cNvCxnSpPr>
            <a:cxnSpLocks/>
          </p:cNvCxnSpPr>
          <p:nvPr/>
        </p:nvCxnSpPr>
        <p:spPr>
          <a:xfrm>
            <a:off x="4088363" y="1999712"/>
            <a:ext cx="0" cy="392614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9603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3C638E7-5815-2540-9E9F-091012AC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3F131619-74B5-0D4A-AC6F-CFFC25394CCB}"/>
              </a:ext>
            </a:extLst>
          </p:cNvPr>
          <p:cNvSpPr/>
          <p:nvPr/>
        </p:nvSpPr>
        <p:spPr>
          <a:xfrm>
            <a:off x="4953000" y="3336852"/>
            <a:ext cx="568800" cy="56297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D43E33E-0DE6-0442-9E5D-15211BEEAA0A}"/>
              </a:ext>
            </a:extLst>
          </p:cNvPr>
          <p:cNvSpPr/>
          <p:nvPr/>
        </p:nvSpPr>
        <p:spPr>
          <a:xfrm>
            <a:off x="5922113" y="2790132"/>
            <a:ext cx="568800" cy="562970"/>
          </a:xfrm>
          <a:prstGeom prst="ellipse">
            <a:avLst/>
          </a:prstGeom>
          <a:solidFill>
            <a:srgbClr val="7A81FF"/>
          </a:solidFill>
          <a:ln>
            <a:solidFill>
              <a:srgbClr val="7A8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117EE70-9C25-294F-87CD-410FB66151F0}"/>
              </a:ext>
            </a:extLst>
          </p:cNvPr>
          <p:cNvSpPr/>
          <p:nvPr/>
        </p:nvSpPr>
        <p:spPr>
          <a:xfrm>
            <a:off x="4953000" y="4338912"/>
            <a:ext cx="568800" cy="562970"/>
          </a:xfrm>
          <a:prstGeom prst="ellipse">
            <a:avLst/>
          </a:prstGeom>
          <a:solidFill>
            <a:srgbClr val="FF8AD8"/>
          </a:solidFill>
          <a:ln>
            <a:solidFill>
              <a:srgbClr val="FF8A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95F659A-1997-0346-B6B7-74F03E874C8B}"/>
              </a:ext>
            </a:extLst>
          </p:cNvPr>
          <p:cNvSpPr/>
          <p:nvPr/>
        </p:nvSpPr>
        <p:spPr>
          <a:xfrm>
            <a:off x="6055129" y="4620397"/>
            <a:ext cx="568800" cy="562970"/>
          </a:xfrm>
          <a:prstGeom prst="ellipse">
            <a:avLst/>
          </a:prstGeom>
          <a:solidFill>
            <a:srgbClr val="FF7E79"/>
          </a:solidFill>
          <a:ln>
            <a:solidFill>
              <a:srgbClr val="FF7E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 picture containing diagram&#10;&#10;Description automatically generated">
            <a:extLst>
              <a:ext uri="{FF2B5EF4-FFF2-40B4-BE49-F238E27FC236}">
                <a16:creationId xmlns:a16="http://schemas.microsoft.com/office/drawing/2014/main" id="{5C053591-3E46-A945-888C-2206B7B72A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2" r="-4296"/>
          <a:stretch/>
        </p:blipFill>
        <p:spPr>
          <a:xfrm>
            <a:off x="4135271" y="2095248"/>
            <a:ext cx="3153292" cy="3670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FCC018D-5E8E-664D-9B62-4E92754290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471" y="2095248"/>
            <a:ext cx="3098800" cy="36703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644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4.3|21.5|0.9|6.8|1.7|23.4|0.8|18.8|6.9|0.8|5.6|1.1|20.5|12.5|0.7|3.8|1.8|24.8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7.6|0.8|0.7|1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0.6|0.7|0.6|2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151</cp:revision>
  <dcterms:created xsi:type="dcterms:W3CDTF">2020-12-14T12:06:57Z</dcterms:created>
  <dcterms:modified xsi:type="dcterms:W3CDTF">2021-05-27T12:23:32Z</dcterms:modified>
</cp:coreProperties>
</file>