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3" r:id="rId2"/>
    <p:sldId id="290" r:id="rId3"/>
    <p:sldId id="291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543" userDrawn="1">
          <p15:clr>
            <a:srgbClr val="A4A3A4"/>
          </p15:clr>
        </p15:guide>
        <p15:guide id="4" orient="horz" pos="27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4"/>
      </p:cViewPr>
      <p:guideLst>
        <p:guide pos="3120"/>
        <p:guide orient="horz" pos="3543"/>
        <p:guide orient="horz" pos="2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3.emf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emf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0.png"/><Relationship Id="rId12" Type="http://schemas.openxmlformats.org/officeDocument/2006/relationships/image" Target="../media/image21.png"/><Relationship Id="rId17" Type="http://schemas.openxmlformats.org/officeDocument/2006/relationships/image" Target="../media/image23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8.png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11" Type="http://schemas.openxmlformats.org/officeDocument/2006/relationships/image" Target="../media/image14.png"/><Relationship Id="rId5" Type="http://schemas.openxmlformats.org/officeDocument/2006/relationships/image" Target="../media/image25.png"/><Relationship Id="rId15" Type="http://schemas.openxmlformats.org/officeDocument/2006/relationships/image" Target="../media/image27.png"/><Relationship Id="rId10" Type="http://schemas.openxmlformats.org/officeDocument/2006/relationships/image" Target="../media/image13.png"/><Relationship Id="rId4" Type="http://schemas.openxmlformats.org/officeDocument/2006/relationships/image" Target="../media/image24.png"/><Relationship Id="rId9" Type="http://schemas.openxmlformats.org/officeDocument/2006/relationships/image" Target="../media/image15.emf"/><Relationship Id="rId14" Type="http://schemas.openxmlformats.org/officeDocument/2006/relationships/image" Target="../media/image1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0BA662F-7118-B748-A008-C817EE9B46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2" t="1380" r="3224" b="3048"/>
          <a:stretch/>
        </p:blipFill>
        <p:spPr>
          <a:xfrm>
            <a:off x="827948" y="844573"/>
            <a:ext cx="1908602" cy="173569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867F7B-7251-DB40-AF51-5342285188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3836" y="4743118"/>
            <a:ext cx="1964251" cy="17627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F41C6B-E8E0-7E48-A80A-FBA353A66F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8798" y="5095211"/>
            <a:ext cx="1976843" cy="176278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CD7176-5C3C-5A40-BF23-F13B9D37FF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73612" y="5072540"/>
            <a:ext cx="1989513" cy="1785460"/>
          </a:xfrm>
          <a:prstGeom prst="rect">
            <a:avLst/>
          </a:prstGeom>
        </p:spPr>
      </p:pic>
      <p:pic>
        <p:nvPicPr>
          <p:cNvPr id="6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24A9AB7E-3C78-DE46-99C2-5FC7CBC20C7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" r="840"/>
          <a:stretch/>
        </p:blipFill>
        <p:spPr>
          <a:xfrm>
            <a:off x="827948" y="844573"/>
            <a:ext cx="1976843" cy="1816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21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-0.0044 L -0.37372 -0.286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6" y="-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4.07407E-6 L -0.34471 -0.332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44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2.22222E-6 L 0.1508 -0.3303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2" y="-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48 -0.01065 L 0.30705 0.5363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21" y="2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97 -0.00278 L 0.11442 0.5344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6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6455265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546553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6206160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6942072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63362" y="792683"/>
            <a:ext cx="1611653" cy="157661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88A65F8-C56B-1D4B-B621-A86B6639C519}"/>
              </a:ext>
            </a:extLst>
          </p:cNvPr>
          <p:cNvGrpSpPr/>
          <p:nvPr/>
        </p:nvGrpSpPr>
        <p:grpSpPr>
          <a:xfrm>
            <a:off x="321594" y="3204983"/>
            <a:ext cx="3006535" cy="1709332"/>
            <a:chOff x="293884" y="3204983"/>
            <a:chExt cx="3006535" cy="1709332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6FB8E7FE-C9D1-CE43-AE56-B1F4B6B66F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884" y="3265779"/>
              <a:ext cx="828626" cy="572235"/>
            </a:xfrm>
            <a:prstGeom prst="rect">
              <a:avLst/>
            </a:prstGeom>
          </p:spPr>
        </p:pic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73180E7-834A-D445-970B-EBC9A54ADA2C}"/>
                </a:ext>
              </a:extLst>
            </p:cNvPr>
            <p:cNvGrpSpPr/>
            <p:nvPr/>
          </p:nvGrpSpPr>
          <p:grpSpPr>
            <a:xfrm>
              <a:off x="516061" y="3204983"/>
              <a:ext cx="2784358" cy="1709332"/>
              <a:chOff x="516061" y="3204983"/>
              <a:chExt cx="2784358" cy="1709332"/>
            </a:xfrm>
          </p:grpSpPr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5EAE86CD-7FE7-C54E-8135-9849076275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4593" y="3327578"/>
                <a:ext cx="609987" cy="50057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7AD94E11-62EF-1842-AAF7-AD9C880171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4307" y="3339861"/>
                <a:ext cx="659676" cy="455560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6156E62-0056-DD44-BD80-BB8E751D79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1065" y="3204983"/>
                <a:ext cx="534572" cy="570323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B223DE27-0E32-E646-BF15-0F2BE229F6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6061" y="3685309"/>
                <a:ext cx="2784358" cy="1229006"/>
              </a:xfrm>
              <a:prstGeom prst="rect">
                <a:avLst/>
              </a:prstGeom>
            </p:spPr>
          </p:pic>
        </p:grp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37EBA1F7-D1A9-9A48-A69A-9DC2AA4E3337}"/>
              </a:ext>
            </a:extLst>
          </p:cNvPr>
          <p:cNvSpPr/>
          <p:nvPr/>
        </p:nvSpPr>
        <p:spPr>
          <a:xfrm>
            <a:off x="7711671" y="870051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B61AFD8-5E7A-D246-B3E2-09F5EAA4F73B}"/>
              </a:ext>
            </a:extLst>
          </p:cNvPr>
          <p:cNvSpPr/>
          <p:nvPr/>
        </p:nvSpPr>
        <p:spPr>
          <a:xfrm>
            <a:off x="8447583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A81A5A3-5509-A946-B273-4D7900CD8F69}"/>
              </a:ext>
            </a:extLst>
          </p:cNvPr>
          <p:cNvSpPr/>
          <p:nvPr/>
        </p:nvSpPr>
        <p:spPr>
          <a:xfrm>
            <a:off x="5468033" y="1626030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EE2E989-DEBB-744A-BEE3-DCA30CBC86D0}"/>
              </a:ext>
            </a:extLst>
          </p:cNvPr>
          <p:cNvGrpSpPr/>
          <p:nvPr/>
        </p:nvGrpSpPr>
        <p:grpSpPr>
          <a:xfrm>
            <a:off x="3637444" y="4792919"/>
            <a:ext cx="2504694" cy="1428612"/>
            <a:chOff x="3633892" y="4711516"/>
            <a:chExt cx="2504694" cy="1428612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F356BE5-539A-F94D-BBBB-24DCB09A7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3892" y="4939511"/>
              <a:ext cx="690081" cy="869614"/>
            </a:xfrm>
            <a:prstGeom prst="rect">
              <a:avLst/>
            </a:prstGeom>
          </p:spPr>
        </p:pic>
        <p:pic>
          <p:nvPicPr>
            <p:cNvPr id="15" name="Picture 14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4A78DC96-9840-204B-A42E-3E8BA4C03A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4994" y="5170887"/>
              <a:ext cx="908977" cy="969241"/>
            </a:xfrm>
            <a:prstGeom prst="rect">
              <a:avLst/>
            </a:prstGeom>
          </p:spPr>
        </p:pic>
        <p:pic>
          <p:nvPicPr>
            <p:cNvPr id="73" name="Picture 2">
              <a:extLst>
                <a:ext uri="{FF2B5EF4-FFF2-40B4-BE49-F238E27FC236}">
                  <a16:creationId xmlns:a16="http://schemas.microsoft.com/office/drawing/2014/main" id="{D6D55C20-0AA7-4448-A27D-AF35D859C05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51" t="2" b="-5497"/>
            <a:stretch/>
          </p:blipFill>
          <p:spPr bwMode="auto">
            <a:xfrm flipH="1">
              <a:off x="5140602" y="4711516"/>
              <a:ext cx="997984" cy="1412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461AFF8-E8CD-064E-8FB0-B10D8AF79E3C}"/>
              </a:ext>
            </a:extLst>
          </p:cNvPr>
          <p:cNvGrpSpPr/>
          <p:nvPr/>
        </p:nvGrpSpPr>
        <p:grpSpPr>
          <a:xfrm>
            <a:off x="6410167" y="2983047"/>
            <a:ext cx="3009462" cy="1935182"/>
            <a:chOff x="6382457" y="2983047"/>
            <a:chExt cx="3009462" cy="1935182"/>
          </a:xfrm>
        </p:grpSpPr>
        <p:pic>
          <p:nvPicPr>
            <p:cNvPr id="89" name="Picture 8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DBDFD242-EE7C-CC42-8B74-8F9FE3F5D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455" y="3330750"/>
              <a:ext cx="643697" cy="686373"/>
            </a:xfrm>
            <a:prstGeom prst="rect">
              <a:avLst/>
            </a:prstGeom>
          </p:spPr>
        </p:pic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6B4CCC06-05E5-AE4A-86FB-F6AAEF0EFD05}"/>
                </a:ext>
              </a:extLst>
            </p:cNvPr>
            <p:cNvGrpSpPr/>
            <p:nvPr/>
          </p:nvGrpSpPr>
          <p:grpSpPr>
            <a:xfrm>
              <a:off x="6382457" y="2983047"/>
              <a:ext cx="3009462" cy="1935182"/>
              <a:chOff x="290957" y="2979133"/>
              <a:chExt cx="3009462" cy="1935182"/>
            </a:xfrm>
          </p:grpSpPr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DF10D1AF-1FEA-3449-9CC2-66371FE42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26D7BA23-17F0-9849-B17C-88F71B94489E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85" name="Picture 84">
                  <a:extLst>
                    <a:ext uri="{FF2B5EF4-FFF2-40B4-BE49-F238E27FC236}">
                      <a16:creationId xmlns:a16="http://schemas.microsoft.com/office/drawing/2014/main" id="{013CC7FC-BCCE-A84D-BFC1-8347250425F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83" name="Picture 82">
                  <a:extLst>
                    <a:ext uri="{FF2B5EF4-FFF2-40B4-BE49-F238E27FC236}">
                      <a16:creationId xmlns:a16="http://schemas.microsoft.com/office/drawing/2014/main" id="{B2FE29CF-141B-F846-99BF-5358952381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7D3CAE53-D17E-F94C-B166-AA6B5418B21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86" name="Picture 85">
                  <a:extLst>
                    <a:ext uri="{FF2B5EF4-FFF2-40B4-BE49-F238E27FC236}">
                      <a16:creationId xmlns:a16="http://schemas.microsoft.com/office/drawing/2014/main" id="{15A1148F-BF86-B042-83D4-4DFACD8B63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87" name="Picture 2">
                  <a:extLst>
                    <a:ext uri="{FF2B5EF4-FFF2-40B4-BE49-F238E27FC236}">
                      <a16:creationId xmlns:a16="http://schemas.microsoft.com/office/drawing/2014/main" id="{871FE882-0367-EA42-BB61-BFEB506E1EA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88" name="Picture 87">
                  <a:extLst>
                    <a:ext uri="{FF2B5EF4-FFF2-40B4-BE49-F238E27FC236}">
                      <a16:creationId xmlns:a16="http://schemas.microsoft.com/office/drawing/2014/main" id="{17196AD2-01BA-5743-816C-8547E0BDB9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90" name="Oval 89">
            <a:extLst>
              <a:ext uri="{FF2B5EF4-FFF2-40B4-BE49-F238E27FC236}">
                <a16:creationId xmlns:a16="http://schemas.microsoft.com/office/drawing/2014/main" id="{04CF6D40-C42B-0E46-B373-F08103E27103}"/>
              </a:ext>
            </a:extLst>
          </p:cNvPr>
          <p:cNvSpPr/>
          <p:nvPr/>
        </p:nvSpPr>
        <p:spPr>
          <a:xfrm>
            <a:off x="6212624" y="1620559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A152EF75-7DE5-B046-82C4-97FB7E710FD8}"/>
              </a:ext>
            </a:extLst>
          </p:cNvPr>
          <p:cNvSpPr/>
          <p:nvPr/>
        </p:nvSpPr>
        <p:spPr>
          <a:xfrm>
            <a:off x="488432" y="2673927"/>
            <a:ext cx="2844000" cy="34539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5433FAB3-94DB-5B4E-9E0C-523432745473}"/>
              </a:ext>
            </a:extLst>
          </p:cNvPr>
          <p:cNvPicPr>
            <a:picLocks noChangeAspect="1"/>
          </p:cNvPicPr>
          <p:nvPr/>
        </p:nvPicPr>
        <p:blipFill>
          <a:blip r:embed="rId1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85235" y="2969407"/>
            <a:ext cx="2159000" cy="2654300"/>
          </a:xfrm>
          <a:prstGeom prst="rect">
            <a:avLst/>
          </a:prstGeom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C4E34208-9277-3646-8724-F43BC816D868}"/>
              </a:ext>
            </a:extLst>
          </p:cNvPr>
          <p:cNvSpPr/>
          <p:nvPr/>
        </p:nvSpPr>
        <p:spPr>
          <a:xfrm>
            <a:off x="8447583" y="872825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B9CF6A59-E2A0-2B48-9A70-A4715EE470E8}"/>
              </a:ext>
            </a:extLst>
          </p:cNvPr>
          <p:cNvSpPr/>
          <p:nvPr/>
        </p:nvSpPr>
        <p:spPr>
          <a:xfrm>
            <a:off x="5465538" y="1626108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86E5356-0C4F-ED41-93C9-D6430A13652D}"/>
              </a:ext>
            </a:extLst>
          </p:cNvPr>
          <p:cNvSpPr/>
          <p:nvPr/>
        </p:nvSpPr>
        <p:spPr>
          <a:xfrm>
            <a:off x="6212624" y="1620559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85B0FC2-69A4-FB4A-AE0F-41E7562E87D1}"/>
              </a:ext>
            </a:extLst>
          </p:cNvPr>
          <p:cNvGrpSpPr/>
          <p:nvPr/>
        </p:nvGrpSpPr>
        <p:grpSpPr>
          <a:xfrm>
            <a:off x="3382661" y="3204983"/>
            <a:ext cx="3006535" cy="1709332"/>
            <a:chOff x="293884" y="3204983"/>
            <a:chExt cx="3006535" cy="1709332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E1375607-D345-7245-B63E-75A9DB5F8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884" y="3265779"/>
              <a:ext cx="828626" cy="572235"/>
            </a:xfrm>
            <a:prstGeom prst="rect">
              <a:avLst/>
            </a:prstGeom>
          </p:spPr>
        </p:pic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F352525E-06FB-1648-9054-9762DE455CD5}"/>
                </a:ext>
              </a:extLst>
            </p:cNvPr>
            <p:cNvGrpSpPr/>
            <p:nvPr/>
          </p:nvGrpSpPr>
          <p:grpSpPr>
            <a:xfrm>
              <a:off x="516061" y="3204983"/>
              <a:ext cx="2784358" cy="1709332"/>
              <a:chOff x="516061" y="3204983"/>
              <a:chExt cx="2784358" cy="1709332"/>
            </a:xfrm>
          </p:grpSpPr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402988A4-0267-F344-9C7C-346FF7406C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4593" y="3327578"/>
                <a:ext cx="609987" cy="500573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ECF842FB-B5F6-4144-8342-0777BD889B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4307" y="3339861"/>
                <a:ext cx="659676" cy="455560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28E25A84-D1B7-9547-80C3-1C217928BC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1065" y="3204983"/>
                <a:ext cx="534572" cy="570323"/>
              </a:xfrm>
              <a:prstGeom prst="rect">
                <a:avLst/>
              </a:prstGeom>
            </p:spPr>
          </p:pic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D71C6197-4B32-E94B-9A16-5CD9BB14F1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16061" y="3685309"/>
                <a:ext cx="2784358" cy="1229006"/>
              </a:xfrm>
              <a:prstGeom prst="rect">
                <a:avLst/>
              </a:prstGeom>
            </p:spPr>
          </p:pic>
        </p:grpSp>
      </p:grp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93457685-55F3-774B-9962-EF2D18423DDA}"/>
              </a:ext>
            </a:extLst>
          </p:cNvPr>
          <p:cNvSpPr/>
          <p:nvPr/>
        </p:nvSpPr>
        <p:spPr>
          <a:xfrm>
            <a:off x="3544851" y="2880723"/>
            <a:ext cx="2844000" cy="20322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5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90" grpId="0" animBg="1"/>
      <p:bldP spid="90" grpId="1" animBg="1"/>
      <p:bldP spid="44" grpId="0" animBg="1"/>
      <p:bldP spid="54" grpId="0" animBg="1"/>
      <p:bldP spid="55" grpId="0" animBg="1"/>
      <p:bldP spid="56" grpId="0" animBg="1"/>
      <p:bldP spid="6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6455265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546553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6206160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6942072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67742" y="792683"/>
            <a:ext cx="1602893" cy="1576617"/>
          </a:xfrm>
          <a:prstGeom prst="rect">
            <a:avLst/>
          </a:prstGeom>
        </p:spPr>
      </p:pic>
      <p:sp>
        <p:nvSpPr>
          <p:cNvPr id="51" name="Oval 50">
            <a:extLst>
              <a:ext uri="{FF2B5EF4-FFF2-40B4-BE49-F238E27FC236}">
                <a16:creationId xmlns:a16="http://schemas.microsoft.com/office/drawing/2014/main" id="{37EBA1F7-D1A9-9A48-A69A-9DC2AA4E3337}"/>
              </a:ext>
            </a:extLst>
          </p:cNvPr>
          <p:cNvSpPr/>
          <p:nvPr/>
        </p:nvSpPr>
        <p:spPr>
          <a:xfrm>
            <a:off x="7711671" y="870051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B61AFD8-5E7A-D246-B3E2-09F5EAA4F73B}"/>
              </a:ext>
            </a:extLst>
          </p:cNvPr>
          <p:cNvSpPr/>
          <p:nvPr/>
        </p:nvSpPr>
        <p:spPr>
          <a:xfrm>
            <a:off x="8447583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A81A5A3-5509-A946-B273-4D7900CD8F69}"/>
              </a:ext>
            </a:extLst>
          </p:cNvPr>
          <p:cNvSpPr/>
          <p:nvPr/>
        </p:nvSpPr>
        <p:spPr>
          <a:xfrm>
            <a:off x="5468033" y="1626030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04CF6D40-C42B-0E46-B373-F08103E27103}"/>
              </a:ext>
            </a:extLst>
          </p:cNvPr>
          <p:cNvSpPr/>
          <p:nvPr/>
        </p:nvSpPr>
        <p:spPr>
          <a:xfrm>
            <a:off x="6212624" y="1620559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9" name="Picture 2">
            <a:extLst>
              <a:ext uri="{FF2B5EF4-FFF2-40B4-BE49-F238E27FC236}">
                <a16:creationId xmlns:a16="http://schemas.microsoft.com/office/drawing/2014/main" id="{71D19E8A-E0FC-D04F-8248-59069E8DA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70706" y="4831638"/>
            <a:ext cx="1256580" cy="1253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6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0B005C0-3EA6-1442-B6FF-9633604734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41" y="4905508"/>
            <a:ext cx="1077278" cy="1229007"/>
          </a:xfrm>
          <a:prstGeom prst="rect">
            <a:avLst/>
          </a:prstGeom>
        </p:spPr>
      </p:pic>
      <p:grpSp>
        <p:nvGrpSpPr>
          <p:cNvPr id="71" name="Group 70">
            <a:extLst>
              <a:ext uri="{FF2B5EF4-FFF2-40B4-BE49-F238E27FC236}">
                <a16:creationId xmlns:a16="http://schemas.microsoft.com/office/drawing/2014/main" id="{A32EA9D5-4905-1E44-81CF-B52AC6EDECC9}"/>
              </a:ext>
            </a:extLst>
          </p:cNvPr>
          <p:cNvGrpSpPr/>
          <p:nvPr/>
        </p:nvGrpSpPr>
        <p:grpSpPr>
          <a:xfrm>
            <a:off x="309089" y="3040479"/>
            <a:ext cx="3009462" cy="1935182"/>
            <a:chOff x="6389469" y="3040479"/>
            <a:chExt cx="3009462" cy="1935182"/>
          </a:xfrm>
        </p:grpSpPr>
        <p:pic>
          <p:nvPicPr>
            <p:cNvPr id="74" name="Picture 73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86946DE7-2244-6E47-92A0-44EF2F6F8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7467" y="3388182"/>
              <a:ext cx="643697" cy="686373"/>
            </a:xfrm>
            <a:prstGeom prst="rect">
              <a:avLst/>
            </a:prstGeom>
          </p:spPr>
        </p:pic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15E4DD6A-7D82-CA4F-857A-5517099D3AAE}"/>
                </a:ext>
              </a:extLst>
            </p:cNvPr>
            <p:cNvGrpSpPr/>
            <p:nvPr/>
          </p:nvGrpSpPr>
          <p:grpSpPr>
            <a:xfrm>
              <a:off x="6389469" y="3040479"/>
              <a:ext cx="3009462" cy="1935182"/>
              <a:chOff x="290957" y="2979133"/>
              <a:chExt cx="3009462" cy="1935182"/>
            </a:xfrm>
          </p:grpSpPr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3ED02EFA-7A3A-EB4A-B0D1-2D7CFBBDE9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78" name="Group 77">
                <a:extLst>
                  <a:ext uri="{FF2B5EF4-FFF2-40B4-BE49-F238E27FC236}">
                    <a16:creationId xmlns:a16="http://schemas.microsoft.com/office/drawing/2014/main" id="{8F675E15-7CE5-0947-97D5-5BA0634CD928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79" name="Picture 78">
                  <a:extLst>
                    <a:ext uri="{FF2B5EF4-FFF2-40B4-BE49-F238E27FC236}">
                      <a16:creationId xmlns:a16="http://schemas.microsoft.com/office/drawing/2014/main" id="{30740657-1532-6C48-81DC-6528FB02507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91" name="Picture 90">
                  <a:extLst>
                    <a:ext uri="{FF2B5EF4-FFF2-40B4-BE49-F238E27FC236}">
                      <a16:creationId xmlns:a16="http://schemas.microsoft.com/office/drawing/2014/main" id="{95FBB06D-B0E9-DF46-9A50-8CABC638605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92" name="Picture 91">
                  <a:extLst>
                    <a:ext uri="{FF2B5EF4-FFF2-40B4-BE49-F238E27FC236}">
                      <a16:creationId xmlns:a16="http://schemas.microsoft.com/office/drawing/2014/main" id="{A4CF2067-A524-CC44-89BC-26122C37E17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93" name="Picture 92">
                  <a:extLst>
                    <a:ext uri="{FF2B5EF4-FFF2-40B4-BE49-F238E27FC236}">
                      <a16:creationId xmlns:a16="http://schemas.microsoft.com/office/drawing/2014/main" id="{1C8A8CEC-28C4-514A-9533-E9B05FE17E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94" name="Picture 2">
                  <a:extLst>
                    <a:ext uri="{FF2B5EF4-FFF2-40B4-BE49-F238E27FC236}">
                      <a16:creationId xmlns:a16="http://schemas.microsoft.com/office/drawing/2014/main" id="{B90A325E-796C-8142-B3BA-D0FC8EA9F6D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5" name="Picture 94">
                  <a:extLst>
                    <a:ext uri="{FF2B5EF4-FFF2-40B4-BE49-F238E27FC236}">
                      <a16:creationId xmlns:a16="http://schemas.microsoft.com/office/drawing/2014/main" id="{173A5F47-2171-2A4D-8A1F-FCCDED727D8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8EBDDC3-CDF1-E04F-9770-342505FD9698}"/>
              </a:ext>
            </a:extLst>
          </p:cNvPr>
          <p:cNvGrpSpPr/>
          <p:nvPr/>
        </p:nvGrpSpPr>
        <p:grpSpPr>
          <a:xfrm>
            <a:off x="6417605" y="3040479"/>
            <a:ext cx="3053889" cy="1935182"/>
            <a:chOff x="6389469" y="3040479"/>
            <a:chExt cx="3053889" cy="1935182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82D3FCA8-8892-2B46-B319-0E1503FDF4BF}"/>
                </a:ext>
              </a:extLst>
            </p:cNvPr>
            <p:cNvGrpSpPr/>
            <p:nvPr/>
          </p:nvGrpSpPr>
          <p:grpSpPr>
            <a:xfrm>
              <a:off x="6389469" y="3040479"/>
              <a:ext cx="3053889" cy="1935182"/>
              <a:chOff x="6389469" y="3040479"/>
              <a:chExt cx="3053889" cy="1935182"/>
            </a:xfrm>
          </p:grpSpPr>
          <p:pic>
            <p:nvPicPr>
              <p:cNvPr id="57" name="Picture 56" descr="A picture containing vector graphics&#10;&#10;Description automatically generated">
                <a:extLst>
                  <a:ext uri="{FF2B5EF4-FFF2-40B4-BE49-F238E27FC236}">
                    <a16:creationId xmlns:a16="http://schemas.microsoft.com/office/drawing/2014/main" id="{0E8648C0-C880-9042-88E2-7578E7996F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67467" y="3388182"/>
                <a:ext cx="643697" cy="686373"/>
              </a:xfrm>
              <a:prstGeom prst="rect">
                <a:avLst/>
              </a:prstGeom>
            </p:spPr>
          </p:pic>
          <p:pic>
            <p:nvPicPr>
              <p:cNvPr id="58" name="Picture 2">
                <a:extLst>
                  <a:ext uri="{FF2B5EF4-FFF2-40B4-BE49-F238E27FC236}">
                    <a16:creationId xmlns:a16="http://schemas.microsoft.com/office/drawing/2014/main" id="{6EB5C913-0E0E-2141-9C0A-E71B6A72F80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094" b="35909"/>
              <a:stretch/>
            </p:blipFill>
            <p:spPr bwMode="auto">
              <a:xfrm rot="2199857" flipH="1">
                <a:off x="8776347" y="3266109"/>
                <a:ext cx="667011" cy="6188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E79832E9-1067-4747-AC2A-81D92D521F6B}"/>
                  </a:ext>
                </a:extLst>
              </p:cNvPr>
              <p:cNvGrpSpPr/>
              <p:nvPr/>
            </p:nvGrpSpPr>
            <p:grpSpPr>
              <a:xfrm>
                <a:off x="6389469" y="3040479"/>
                <a:ext cx="3009462" cy="1935182"/>
                <a:chOff x="290957" y="2979133"/>
                <a:chExt cx="3009462" cy="1935182"/>
              </a:xfrm>
            </p:grpSpPr>
            <p:pic>
              <p:nvPicPr>
                <p:cNvPr id="61" name="Picture 60">
                  <a:extLst>
                    <a:ext uri="{FF2B5EF4-FFF2-40B4-BE49-F238E27FC236}">
                      <a16:creationId xmlns:a16="http://schemas.microsoft.com/office/drawing/2014/main" id="{7EE1C9BC-88CD-ED4F-8BA3-572E92E042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0957" y="3265779"/>
                  <a:ext cx="828626" cy="572235"/>
                </a:xfrm>
                <a:prstGeom prst="rect">
                  <a:avLst/>
                </a:prstGeom>
              </p:spPr>
            </p:pic>
            <p:grpSp>
              <p:nvGrpSpPr>
                <p:cNvPr id="62" name="Group 61">
                  <a:extLst>
                    <a:ext uri="{FF2B5EF4-FFF2-40B4-BE49-F238E27FC236}">
                      <a16:creationId xmlns:a16="http://schemas.microsoft.com/office/drawing/2014/main" id="{CDF4B18F-24ED-734D-9199-0F48884FEF15}"/>
                    </a:ext>
                  </a:extLst>
                </p:cNvPr>
                <p:cNvGrpSpPr/>
                <p:nvPr/>
              </p:nvGrpSpPr>
              <p:grpSpPr>
                <a:xfrm>
                  <a:off x="516061" y="2979133"/>
                  <a:ext cx="2784358" cy="1935182"/>
                  <a:chOff x="516061" y="2979133"/>
                  <a:chExt cx="2784358" cy="1935182"/>
                </a:xfrm>
              </p:grpSpPr>
              <p:pic>
                <p:nvPicPr>
                  <p:cNvPr id="63" name="Picture 62">
                    <a:extLst>
                      <a:ext uri="{FF2B5EF4-FFF2-40B4-BE49-F238E27FC236}">
                        <a16:creationId xmlns:a16="http://schemas.microsoft.com/office/drawing/2014/main" id="{72522D83-B4D5-504D-87E6-46D190B4505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/>
                  <a:stretch>
                    <a:fillRect/>
                  </a:stretch>
                </p:blipFill>
                <p:spPr>
                  <a:xfrm>
                    <a:off x="1441595" y="3201794"/>
                    <a:ext cx="534572" cy="570323"/>
                  </a:xfrm>
                  <a:prstGeom prst="rect">
                    <a:avLst/>
                  </a:prstGeom>
                </p:spPr>
              </p:pic>
              <p:pic>
                <p:nvPicPr>
                  <p:cNvPr id="64" name="Picture 63">
                    <a:extLst>
                      <a:ext uri="{FF2B5EF4-FFF2-40B4-BE49-F238E27FC236}">
                        <a16:creationId xmlns:a16="http://schemas.microsoft.com/office/drawing/2014/main" id="{F999F72A-FB48-E142-8FC3-DE1FC5726BA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71621" y="3327578"/>
                    <a:ext cx="609987" cy="500573"/>
                  </a:xfrm>
                  <a:prstGeom prst="rect">
                    <a:avLst/>
                  </a:prstGeom>
                </p:spPr>
              </p:pic>
              <p:pic>
                <p:nvPicPr>
                  <p:cNvPr id="65" name="Picture 64">
                    <a:extLst>
                      <a:ext uri="{FF2B5EF4-FFF2-40B4-BE49-F238E27FC236}">
                        <a16:creationId xmlns:a16="http://schemas.microsoft.com/office/drawing/2014/main" id="{95303FE3-45F1-A84A-9629-74951384299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090580" y="3339861"/>
                    <a:ext cx="659676" cy="455560"/>
                  </a:xfrm>
                  <a:prstGeom prst="rect">
                    <a:avLst/>
                  </a:prstGeom>
                </p:spPr>
              </p:pic>
              <p:pic>
                <p:nvPicPr>
                  <p:cNvPr id="66" name="Picture 65">
                    <a:extLst>
                      <a:ext uri="{FF2B5EF4-FFF2-40B4-BE49-F238E27FC236}">
                        <a16:creationId xmlns:a16="http://schemas.microsoft.com/office/drawing/2014/main" id="{A2ADDF23-AF44-1D4E-AB07-6EF966FDB0D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718030" y="3295523"/>
                    <a:ext cx="632023" cy="796452"/>
                  </a:xfrm>
                  <a:prstGeom prst="rect">
                    <a:avLst/>
                  </a:prstGeom>
                </p:spPr>
              </p:pic>
              <p:pic>
                <p:nvPicPr>
                  <p:cNvPr id="67" name="Picture 2">
                    <a:extLst>
                      <a:ext uri="{FF2B5EF4-FFF2-40B4-BE49-F238E27FC236}">
                        <a16:creationId xmlns:a16="http://schemas.microsoft.com/office/drawing/2014/main" id="{2771E979-DF10-B84E-9B61-AE6F69A6EF5C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9788" t="1" b="46545"/>
                  <a:stretch/>
                </p:blipFill>
                <p:spPr bwMode="auto">
                  <a:xfrm flipH="1">
                    <a:off x="1894833" y="2979133"/>
                    <a:ext cx="804704" cy="762931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68" name="Picture 67">
                    <a:extLst>
                      <a:ext uri="{FF2B5EF4-FFF2-40B4-BE49-F238E27FC236}">
                        <a16:creationId xmlns:a16="http://schemas.microsoft.com/office/drawing/2014/main" id="{A1B8064D-B72C-4D4C-9E03-B669088A44B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516061" y="3685309"/>
                    <a:ext cx="2784358" cy="1229006"/>
                  </a:xfrm>
                  <a:prstGeom prst="rect">
                    <a:avLst/>
                  </a:prstGeom>
                </p:spPr>
              </p:pic>
            </p:grpSp>
          </p:grpSp>
        </p:grpSp>
        <p:pic>
          <p:nvPicPr>
            <p:cNvPr id="96" name="Picture 95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19F71A9C-26C1-2444-9288-FDC5799366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756" b="43656"/>
            <a:stretch/>
          </p:blipFill>
          <p:spPr>
            <a:xfrm>
              <a:off x="8892064" y="3282375"/>
              <a:ext cx="480318" cy="504119"/>
            </a:xfrm>
            <a:prstGeom prst="rect">
              <a:avLst/>
            </a:prstGeom>
          </p:spPr>
        </p:pic>
      </p:grpSp>
      <p:sp>
        <p:nvSpPr>
          <p:cNvPr id="97" name="Oval 96">
            <a:extLst>
              <a:ext uri="{FF2B5EF4-FFF2-40B4-BE49-F238E27FC236}">
                <a16:creationId xmlns:a16="http://schemas.microsoft.com/office/drawing/2014/main" id="{471B3516-5091-2947-86CD-6BB4CFEA78E8}"/>
              </a:ext>
            </a:extLst>
          </p:cNvPr>
          <p:cNvSpPr/>
          <p:nvPr/>
        </p:nvSpPr>
        <p:spPr>
          <a:xfrm>
            <a:off x="6967080" y="1623898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0B38722-EEB3-EA4A-8297-E286908EDF32}"/>
              </a:ext>
            </a:extLst>
          </p:cNvPr>
          <p:cNvSpPr/>
          <p:nvPr/>
        </p:nvSpPr>
        <p:spPr>
          <a:xfrm>
            <a:off x="7711671" y="161842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B9CF6A59-E2A0-2B48-9A70-A4715EE470E8}"/>
              </a:ext>
            </a:extLst>
          </p:cNvPr>
          <p:cNvSpPr/>
          <p:nvPr/>
        </p:nvSpPr>
        <p:spPr>
          <a:xfrm>
            <a:off x="6962159" y="1627606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86E5356-0C4F-ED41-93C9-D6430A13652D}"/>
              </a:ext>
            </a:extLst>
          </p:cNvPr>
          <p:cNvSpPr/>
          <p:nvPr/>
        </p:nvSpPr>
        <p:spPr>
          <a:xfrm>
            <a:off x="7711671" y="1609674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A152EF75-7DE5-B046-82C4-97FB7E710FD8}"/>
              </a:ext>
            </a:extLst>
          </p:cNvPr>
          <p:cNvSpPr/>
          <p:nvPr/>
        </p:nvSpPr>
        <p:spPr>
          <a:xfrm>
            <a:off x="480869" y="2653654"/>
            <a:ext cx="2844000" cy="34539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5433FAB3-94DB-5B4E-9E0C-523432745473}"/>
              </a:ext>
            </a:extLst>
          </p:cNvPr>
          <p:cNvPicPr>
            <a:picLocks noChangeAspect="1"/>
          </p:cNvPicPr>
          <p:nvPr/>
        </p:nvPicPr>
        <p:blipFill>
          <a:blip r:embed="rId1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77672" y="2949134"/>
            <a:ext cx="2159000" cy="2654300"/>
          </a:xfrm>
          <a:prstGeom prst="rect">
            <a:avLst/>
          </a:prstGeom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67C125FD-99FC-7C40-9391-67229A54E703}"/>
              </a:ext>
            </a:extLst>
          </p:cNvPr>
          <p:cNvGrpSpPr/>
          <p:nvPr/>
        </p:nvGrpSpPr>
        <p:grpSpPr>
          <a:xfrm>
            <a:off x="3386094" y="3036743"/>
            <a:ext cx="3009462" cy="1935182"/>
            <a:chOff x="6389469" y="3040479"/>
            <a:chExt cx="3009462" cy="1935182"/>
          </a:xfrm>
        </p:grpSpPr>
        <p:pic>
          <p:nvPicPr>
            <p:cNvPr id="54" name="Picture 53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F9F3D5E4-DB4B-064D-8836-B45D932F3B9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7467" y="3388182"/>
              <a:ext cx="643697" cy="686373"/>
            </a:xfrm>
            <a:prstGeom prst="rect">
              <a:avLst/>
            </a:prstGeom>
          </p:spPr>
        </p:pic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8A8FE22C-CB55-4048-B132-FE173B4EE483}"/>
                </a:ext>
              </a:extLst>
            </p:cNvPr>
            <p:cNvGrpSpPr/>
            <p:nvPr/>
          </p:nvGrpSpPr>
          <p:grpSpPr>
            <a:xfrm>
              <a:off x="6389469" y="3040479"/>
              <a:ext cx="3009462" cy="1935182"/>
              <a:chOff x="290957" y="2979133"/>
              <a:chExt cx="3009462" cy="1935182"/>
            </a:xfrm>
          </p:grpSpPr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03E72623-F7E2-C145-B96D-3175BD3541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14271A5D-BE4D-4E44-8E3A-36877AC9A8F0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75" name="Picture 74">
                  <a:extLst>
                    <a:ext uri="{FF2B5EF4-FFF2-40B4-BE49-F238E27FC236}">
                      <a16:creationId xmlns:a16="http://schemas.microsoft.com/office/drawing/2014/main" id="{80275626-8E4B-BB40-9D35-673C458241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80" name="Picture 79">
                  <a:extLst>
                    <a:ext uri="{FF2B5EF4-FFF2-40B4-BE49-F238E27FC236}">
                      <a16:creationId xmlns:a16="http://schemas.microsoft.com/office/drawing/2014/main" id="{941E577A-859A-C540-8A5E-0F2E8BE2F5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81" name="Picture 80">
                  <a:extLst>
                    <a:ext uri="{FF2B5EF4-FFF2-40B4-BE49-F238E27FC236}">
                      <a16:creationId xmlns:a16="http://schemas.microsoft.com/office/drawing/2014/main" id="{4377A42D-E7E4-DE41-AA11-0483B3F65B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82" name="Picture 81">
                  <a:extLst>
                    <a:ext uri="{FF2B5EF4-FFF2-40B4-BE49-F238E27FC236}">
                      <a16:creationId xmlns:a16="http://schemas.microsoft.com/office/drawing/2014/main" id="{FAE30202-3BC0-B245-8A0C-8545AC9CAB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83" name="Picture 2">
                  <a:extLst>
                    <a:ext uri="{FF2B5EF4-FFF2-40B4-BE49-F238E27FC236}">
                      <a16:creationId xmlns:a16="http://schemas.microsoft.com/office/drawing/2014/main" id="{BA0BCE6F-2A38-4E44-A9A2-3D0646CD537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6B04D883-0260-8842-B132-BF7E15145D1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BDBB9736-52DD-3541-927D-7EA7300CD064}"/>
              </a:ext>
            </a:extLst>
          </p:cNvPr>
          <p:cNvSpPr/>
          <p:nvPr/>
        </p:nvSpPr>
        <p:spPr>
          <a:xfrm>
            <a:off x="3551059" y="2943706"/>
            <a:ext cx="2844000" cy="20322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142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90" grpId="0" animBg="1"/>
      <p:bldP spid="90" grpId="1" animBg="1"/>
      <p:bldP spid="97" grpId="0" animBg="1"/>
      <p:bldP spid="97" grpId="1" animBg="1"/>
      <p:bldP spid="98" grpId="0" animBg="1"/>
      <p:bldP spid="98" grpId="1" animBg="1"/>
      <p:bldP spid="55" grpId="0" animBg="1"/>
      <p:bldP spid="56" grpId="0" animBg="1"/>
      <p:bldP spid="44" grpId="0" animBg="1"/>
      <p:bldP spid="4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6.7|9|3|25.7|1|3.4|0.8|19.3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16.5|6.2|11|9.5|2.5|11.6|0.6|0.6|0.6|0.5|0.5|0.6|1.9|20.3|23.6|1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3.8|6|5.7|11.2|0.8|6.5|0.6|0.5|0.5|0.5|0.4|0.5|0.5|0.4|1.7|10.4|18.9|11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1249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124</cp:revision>
  <dcterms:created xsi:type="dcterms:W3CDTF">2020-12-14T12:06:57Z</dcterms:created>
  <dcterms:modified xsi:type="dcterms:W3CDTF">2021-05-08T20:04:31Z</dcterms:modified>
</cp:coreProperties>
</file>