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2" r:id="rId2"/>
    <p:sldId id="313" r:id="rId3"/>
    <p:sldId id="305" r:id="rId4"/>
    <p:sldId id="306" r:id="rId5"/>
    <p:sldId id="308" r:id="rId6"/>
    <p:sldId id="309" r:id="rId7"/>
    <p:sldId id="310" r:id="rId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2750" userDrawn="1">
          <p15:clr>
            <a:srgbClr val="A4A3A4"/>
          </p15:clr>
        </p15:guide>
        <p15:guide id="4" orient="horz" pos="33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864"/>
    <a:srgbClr val="1F3864"/>
    <a:srgbClr val="AB7942"/>
    <a:srgbClr val="FFD579"/>
    <a:srgbClr val="76D6FF"/>
    <a:srgbClr val="7A81FF"/>
    <a:srgbClr val="FF2913"/>
    <a:srgbClr val="FF8AD8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7" autoAdjust="0"/>
    <p:restoredTop sz="94660"/>
  </p:normalViewPr>
  <p:slideViewPr>
    <p:cSldViewPr snapToGrid="0">
      <p:cViewPr varScale="1">
        <p:scale>
          <a:sx n="40" d="100"/>
          <a:sy n="40" d="100"/>
        </p:scale>
        <p:origin x="924" y="60"/>
      </p:cViewPr>
      <p:guideLst>
        <p:guide pos="5637"/>
        <p:guide orient="horz" pos="2750"/>
        <p:guide orient="horz" pos="33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10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7F65F0AD-C063-4742-8E8F-D5D11A30F3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125" y="3769465"/>
            <a:ext cx="770618" cy="961365"/>
          </a:xfrm>
          <a:prstGeom prst="rect">
            <a:avLst/>
          </a:prstGeom>
        </p:spPr>
      </p:pic>
      <p:pic>
        <p:nvPicPr>
          <p:cNvPr id="17" name="Picture 16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B923947C-7BBB-C74A-9412-82AB3861CE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77" y="3769465"/>
            <a:ext cx="770618" cy="961365"/>
          </a:xfrm>
          <a:prstGeom prst="rect">
            <a:avLst/>
          </a:prstGeom>
        </p:spPr>
      </p:pic>
      <p:pic>
        <p:nvPicPr>
          <p:cNvPr id="18" name="Picture 17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09F279C8-5217-C84B-844B-9278BBDD1F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029" y="3769465"/>
            <a:ext cx="770618" cy="961365"/>
          </a:xfrm>
          <a:prstGeom prst="rect">
            <a:avLst/>
          </a:prstGeom>
        </p:spPr>
      </p:pic>
      <p:pic>
        <p:nvPicPr>
          <p:cNvPr id="19" name="Picture 18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C5FE6CCD-B6A2-5246-B7CE-4F555B1631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981" y="3769465"/>
            <a:ext cx="770618" cy="961365"/>
          </a:xfrm>
          <a:prstGeom prst="rect">
            <a:avLst/>
          </a:prstGeom>
        </p:spPr>
      </p:pic>
      <p:pic>
        <p:nvPicPr>
          <p:cNvPr id="20" name="Picture 19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D8AE194A-FC41-614C-9ABF-B999D167FE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933" y="3769465"/>
            <a:ext cx="770618" cy="961365"/>
          </a:xfrm>
          <a:prstGeom prst="rect">
            <a:avLst/>
          </a:prstGeom>
        </p:spPr>
      </p:pic>
      <p:pic>
        <p:nvPicPr>
          <p:cNvPr id="25" name="Picture 24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67DCDB4A-3D18-1B47-8234-AA0CC722BD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125" y="4730830"/>
            <a:ext cx="770618" cy="961365"/>
          </a:xfrm>
          <a:prstGeom prst="rect">
            <a:avLst/>
          </a:prstGeom>
        </p:spPr>
      </p:pic>
      <p:pic>
        <p:nvPicPr>
          <p:cNvPr id="26" name="Picture 25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8B2D7A6D-BBC1-5644-9A7E-034A335B31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77" y="4730830"/>
            <a:ext cx="770618" cy="961365"/>
          </a:xfrm>
          <a:prstGeom prst="rect">
            <a:avLst/>
          </a:prstGeom>
        </p:spPr>
      </p:pic>
      <p:pic>
        <p:nvPicPr>
          <p:cNvPr id="31" name="Picture 30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4282AB4E-BD7D-6E4F-9DAD-A677BDDD5E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029" y="4730830"/>
            <a:ext cx="770618" cy="961365"/>
          </a:xfrm>
          <a:prstGeom prst="rect">
            <a:avLst/>
          </a:prstGeom>
        </p:spPr>
      </p:pic>
      <p:pic>
        <p:nvPicPr>
          <p:cNvPr id="32" name="Picture 31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C89A27BF-48DA-EA43-8C47-4268EC955E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981" y="4730830"/>
            <a:ext cx="770618" cy="9613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8DF034-7C94-FC43-89E2-19DC942A27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212" y="1033236"/>
            <a:ext cx="4432300" cy="774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A33A92-642A-E048-B3D3-6136013E646E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500741" y="1174749"/>
            <a:ext cx="381000" cy="3937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853E14B-7FC3-5740-9318-B8AD12EF531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981928" y="1174749"/>
            <a:ext cx="381000" cy="3937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23B8DD2-09D2-4440-95AE-EF00CA929892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479444" y="1174749"/>
            <a:ext cx="381000" cy="3937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C2B4470-2D3F-244A-983D-79F56E4DD7A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976960" y="1174749"/>
            <a:ext cx="381000" cy="393700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432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7F65F0AD-C063-4742-8E8F-D5D11A30F3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125" y="3769465"/>
            <a:ext cx="770618" cy="961365"/>
          </a:xfrm>
          <a:prstGeom prst="rect">
            <a:avLst/>
          </a:prstGeom>
        </p:spPr>
      </p:pic>
      <p:pic>
        <p:nvPicPr>
          <p:cNvPr id="17" name="Picture 16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B923947C-7BBB-C74A-9412-82AB3861CE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77" y="3769465"/>
            <a:ext cx="770618" cy="961365"/>
          </a:xfrm>
          <a:prstGeom prst="rect">
            <a:avLst/>
          </a:prstGeom>
        </p:spPr>
      </p:pic>
      <p:pic>
        <p:nvPicPr>
          <p:cNvPr id="18" name="Picture 17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09F279C8-5217-C84B-844B-9278BBDD1F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029" y="3769465"/>
            <a:ext cx="770618" cy="961365"/>
          </a:xfrm>
          <a:prstGeom prst="rect">
            <a:avLst/>
          </a:prstGeom>
        </p:spPr>
      </p:pic>
      <p:pic>
        <p:nvPicPr>
          <p:cNvPr id="19" name="Picture 18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C5FE6CCD-B6A2-5246-B7CE-4F555B16314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981" y="3769465"/>
            <a:ext cx="770618" cy="961365"/>
          </a:xfrm>
          <a:prstGeom prst="rect">
            <a:avLst/>
          </a:prstGeom>
        </p:spPr>
      </p:pic>
      <p:pic>
        <p:nvPicPr>
          <p:cNvPr id="20" name="Picture 19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D8AE194A-FC41-614C-9ABF-B999D167FE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933" y="3769465"/>
            <a:ext cx="770618" cy="961365"/>
          </a:xfrm>
          <a:prstGeom prst="rect">
            <a:avLst/>
          </a:prstGeom>
        </p:spPr>
      </p:pic>
      <p:pic>
        <p:nvPicPr>
          <p:cNvPr id="25" name="Picture 24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67DCDB4A-3D18-1B47-8234-AA0CC722BD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125" y="4730830"/>
            <a:ext cx="770618" cy="961365"/>
          </a:xfrm>
          <a:prstGeom prst="rect">
            <a:avLst/>
          </a:prstGeom>
        </p:spPr>
      </p:pic>
      <p:pic>
        <p:nvPicPr>
          <p:cNvPr id="26" name="Picture 25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8B2D7A6D-BBC1-5644-9A7E-034A335B31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77" y="4730830"/>
            <a:ext cx="770618" cy="961365"/>
          </a:xfrm>
          <a:prstGeom prst="rect">
            <a:avLst/>
          </a:prstGeom>
        </p:spPr>
      </p:pic>
      <p:pic>
        <p:nvPicPr>
          <p:cNvPr id="31" name="Picture 30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4282AB4E-BD7D-6E4F-9DAD-A677BDDD5E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029" y="4730830"/>
            <a:ext cx="770618" cy="961365"/>
          </a:xfrm>
          <a:prstGeom prst="rect">
            <a:avLst/>
          </a:prstGeom>
        </p:spPr>
      </p:pic>
      <p:pic>
        <p:nvPicPr>
          <p:cNvPr id="32" name="Picture 31" descr="A picture containing vector graphics, silhouette, light&#10;&#10;Description automatically generated">
            <a:extLst>
              <a:ext uri="{FF2B5EF4-FFF2-40B4-BE49-F238E27FC236}">
                <a16:creationId xmlns:a16="http://schemas.microsoft.com/office/drawing/2014/main" id="{C89A27BF-48DA-EA43-8C47-4268EC955E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981" y="4730830"/>
            <a:ext cx="770618" cy="9613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8DF034-7C94-FC43-89E2-19DC942A27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212" y="1033236"/>
            <a:ext cx="4432300" cy="774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2A33A92-642A-E048-B3D3-6136013E646E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500741" y="1174749"/>
            <a:ext cx="381000" cy="3937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853E14B-7FC3-5740-9318-B8AD12EF531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981928" y="1174749"/>
            <a:ext cx="381000" cy="3937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23B8DD2-09D2-4440-95AE-EF00CA929892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479444" y="1174749"/>
            <a:ext cx="381000" cy="3937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C2B4470-2D3F-244A-983D-79F56E4DD7AC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1976960" y="1174749"/>
            <a:ext cx="381000" cy="3937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D5EC61A-8349-3242-85FF-0F07E22C023D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2458862" y="1174749"/>
            <a:ext cx="381000" cy="3937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FB2E16C-6B70-EB40-950A-6CD5A2CFC79E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2963738" y="1174749"/>
            <a:ext cx="381000" cy="3937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8F45BB1-E96E-6E4E-AA8D-25DCAD90AEB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</a:blip>
          <a:stretch>
            <a:fillRect/>
          </a:stretch>
        </p:blipFill>
        <p:spPr>
          <a:xfrm>
            <a:off x="3468614" y="1174749"/>
            <a:ext cx="381000" cy="393700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203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94FECE-E32E-1E48-9E5E-42105FD43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728" y="4562475"/>
            <a:ext cx="4040789" cy="163779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3C5DE9-91DB-4047-831E-012D12E034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2369" y="4562475"/>
            <a:ext cx="4406369" cy="16936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421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be 13">
            <a:extLst>
              <a:ext uri="{FF2B5EF4-FFF2-40B4-BE49-F238E27FC236}">
                <a16:creationId xmlns:a16="http://schemas.microsoft.com/office/drawing/2014/main" id="{435B9ABA-6416-374A-BB5D-8E2E26A62C44}"/>
              </a:ext>
            </a:extLst>
          </p:cNvPr>
          <p:cNvSpPr/>
          <p:nvPr/>
        </p:nvSpPr>
        <p:spPr>
          <a:xfrm>
            <a:off x="7212523" y="5125748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0BEFC2EE-0677-6745-8132-C1321CC3FB52}"/>
              </a:ext>
            </a:extLst>
          </p:cNvPr>
          <p:cNvSpPr/>
          <p:nvPr/>
        </p:nvSpPr>
        <p:spPr>
          <a:xfrm>
            <a:off x="4104495" y="5125748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1F25D049-C3D2-3141-A0D9-159F216EAC62}"/>
              </a:ext>
            </a:extLst>
          </p:cNvPr>
          <p:cNvSpPr/>
          <p:nvPr/>
        </p:nvSpPr>
        <p:spPr>
          <a:xfrm>
            <a:off x="3180094" y="5125748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FE868987-8EF9-8A46-98EC-FE0F998D3681}"/>
              </a:ext>
            </a:extLst>
          </p:cNvPr>
          <p:cNvSpPr/>
          <p:nvPr/>
        </p:nvSpPr>
        <p:spPr>
          <a:xfrm>
            <a:off x="6263626" y="5125748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F4105642-64B6-DA41-A7FA-E793338298B2}"/>
              </a:ext>
            </a:extLst>
          </p:cNvPr>
          <p:cNvSpPr/>
          <p:nvPr/>
        </p:nvSpPr>
        <p:spPr>
          <a:xfrm rot="10800000" flipH="1" flipV="1">
            <a:off x="3179726" y="4581175"/>
            <a:ext cx="1327962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Cube 14">
            <a:extLst>
              <a:ext uri="{FF2B5EF4-FFF2-40B4-BE49-F238E27FC236}">
                <a16:creationId xmlns:a16="http://schemas.microsoft.com/office/drawing/2014/main" id="{06A57384-DC3A-E249-B379-5BDF07D38FA7}"/>
              </a:ext>
            </a:extLst>
          </p:cNvPr>
          <p:cNvSpPr/>
          <p:nvPr/>
        </p:nvSpPr>
        <p:spPr>
          <a:xfrm rot="10800000" flipH="1" flipV="1">
            <a:off x="4344898" y="4581175"/>
            <a:ext cx="2491195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Cube 7">
            <a:extLst>
              <a:ext uri="{FF2B5EF4-FFF2-40B4-BE49-F238E27FC236}">
                <a16:creationId xmlns:a16="http://schemas.microsoft.com/office/drawing/2014/main" id="{349BEE3E-4F5D-6645-8CF0-154734A55F1E}"/>
              </a:ext>
            </a:extLst>
          </p:cNvPr>
          <p:cNvSpPr/>
          <p:nvPr/>
        </p:nvSpPr>
        <p:spPr>
          <a:xfrm rot="10800000" flipH="1" flipV="1">
            <a:off x="6640561" y="4581174"/>
            <a:ext cx="1327962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16BCD9F-D0E1-9144-A6E0-1BF2B2D14B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07785" y="3788845"/>
            <a:ext cx="1425552" cy="162633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F5C3EB2-466C-204C-9AD6-8BF036A537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55284" y="3788844"/>
            <a:ext cx="1425552" cy="16263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82C8A03-B035-1340-AF68-CD1EDAC66F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02783" y="3788844"/>
            <a:ext cx="1425552" cy="162633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820E990-7777-FD40-B763-F0BF9710F2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43296" y="3779524"/>
            <a:ext cx="1425552" cy="162633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8EE73BB-00CC-F74A-B57C-91F2BA201C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90795" y="3779523"/>
            <a:ext cx="1425552" cy="162633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0E05A2-C88B-1C4F-928D-0F49D38492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6040" y="4455210"/>
            <a:ext cx="2115722" cy="2609074"/>
          </a:xfrm>
          <a:prstGeom prst="rect">
            <a:avLst/>
          </a:prstGeom>
        </p:spPr>
      </p:pic>
      <p:pic>
        <p:nvPicPr>
          <p:cNvPr id="26" name="Picture 25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B7AF1496-F5A5-E547-BB1D-41F0531003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25" y="393862"/>
            <a:ext cx="2324100" cy="22987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9335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3" grpId="0" animBg="1"/>
      <p:bldP spid="10" grpId="0" animBg="1"/>
      <p:bldP spid="11" grpId="0" animBg="1"/>
      <p:bldP spid="15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be 13">
            <a:extLst>
              <a:ext uri="{FF2B5EF4-FFF2-40B4-BE49-F238E27FC236}">
                <a16:creationId xmlns:a16="http://schemas.microsoft.com/office/drawing/2014/main" id="{435B9ABA-6416-374A-BB5D-8E2E26A62C44}"/>
              </a:ext>
            </a:extLst>
          </p:cNvPr>
          <p:cNvSpPr/>
          <p:nvPr/>
        </p:nvSpPr>
        <p:spPr>
          <a:xfrm>
            <a:off x="6589718" y="5173933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0BEFC2EE-0677-6745-8132-C1321CC3FB52}"/>
              </a:ext>
            </a:extLst>
          </p:cNvPr>
          <p:cNvSpPr/>
          <p:nvPr/>
        </p:nvSpPr>
        <p:spPr>
          <a:xfrm>
            <a:off x="3347750" y="5157457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1F25D049-C3D2-3141-A0D9-159F216EAC62}"/>
              </a:ext>
            </a:extLst>
          </p:cNvPr>
          <p:cNvSpPr/>
          <p:nvPr/>
        </p:nvSpPr>
        <p:spPr>
          <a:xfrm>
            <a:off x="2423349" y="5157457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F4105642-64B6-DA41-A7FA-E793338298B2}"/>
              </a:ext>
            </a:extLst>
          </p:cNvPr>
          <p:cNvSpPr/>
          <p:nvPr/>
        </p:nvSpPr>
        <p:spPr>
          <a:xfrm rot="10800000" flipH="1" flipV="1">
            <a:off x="2422981" y="4612884"/>
            <a:ext cx="1327962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Cube 14">
            <a:extLst>
              <a:ext uri="{FF2B5EF4-FFF2-40B4-BE49-F238E27FC236}">
                <a16:creationId xmlns:a16="http://schemas.microsoft.com/office/drawing/2014/main" id="{06A57384-DC3A-E249-B379-5BDF07D38FA7}"/>
              </a:ext>
            </a:extLst>
          </p:cNvPr>
          <p:cNvSpPr/>
          <p:nvPr/>
        </p:nvSpPr>
        <p:spPr>
          <a:xfrm rot="10800000" flipH="1" flipV="1">
            <a:off x="3588153" y="4612884"/>
            <a:ext cx="3467429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16BCD9F-D0E1-9144-A6E0-1BF2B2D14B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51040" y="3820554"/>
            <a:ext cx="1425552" cy="162633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F5C3EB2-466C-204C-9AD6-8BF036A537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13751" y="3807861"/>
            <a:ext cx="1425552" cy="16263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82C8A03-B035-1340-AF68-CD1EDAC66F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76462" y="3807861"/>
            <a:ext cx="1425552" cy="162633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820E990-7777-FD40-B763-F0BF9710F2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31836" y="3795373"/>
            <a:ext cx="1425552" cy="16263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267B54C-8A63-B349-87C7-92B305F39E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2177" y="4521283"/>
            <a:ext cx="2198034" cy="2710580"/>
          </a:xfrm>
          <a:prstGeom prst="rect">
            <a:avLst/>
          </a:prstGeom>
        </p:spPr>
      </p:pic>
      <p:sp>
        <p:nvSpPr>
          <p:cNvPr id="18" name="Cube 17">
            <a:extLst>
              <a:ext uri="{FF2B5EF4-FFF2-40B4-BE49-F238E27FC236}">
                <a16:creationId xmlns:a16="http://schemas.microsoft.com/office/drawing/2014/main" id="{0D6F1C94-68D6-C146-9AEE-488E428C2C9A}"/>
              </a:ext>
            </a:extLst>
          </p:cNvPr>
          <p:cNvSpPr/>
          <p:nvPr/>
        </p:nvSpPr>
        <p:spPr>
          <a:xfrm>
            <a:off x="7467287" y="5173933"/>
            <a:ext cx="756000" cy="756000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03A689AC-1158-D84F-8931-0B598EF8FE4E}"/>
              </a:ext>
            </a:extLst>
          </p:cNvPr>
          <p:cNvSpPr/>
          <p:nvPr/>
        </p:nvSpPr>
        <p:spPr>
          <a:xfrm rot="10800000" flipH="1" flipV="1">
            <a:off x="6895325" y="4612883"/>
            <a:ext cx="1327962" cy="756001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EDCF9136-D839-E347-83B3-7F4C098073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69846" y="3795372"/>
            <a:ext cx="1425552" cy="162633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1FF58A2-1B9B-B648-A32A-731157EA71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25220" y="3795371"/>
            <a:ext cx="1425552" cy="162633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3D79C1F-402A-8A45-82E4-B36BCC31BA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5249" y="599626"/>
            <a:ext cx="2324100" cy="22735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9663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94FECE-E32E-1E48-9E5E-42105FD43C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727" y="1791205"/>
            <a:ext cx="4040789" cy="163779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13C5DE9-91DB-4047-831E-012D12E034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727" y="4652564"/>
            <a:ext cx="4406369" cy="1693698"/>
          </a:xfrm>
          <a:prstGeom prst="rect">
            <a:avLst/>
          </a:prstGeom>
        </p:spPr>
      </p:pic>
      <p:pic>
        <p:nvPicPr>
          <p:cNvPr id="5" name="Picture 4" descr="A white square with a number on it&#10;&#10;Description automatically generated with low confidence">
            <a:extLst>
              <a:ext uri="{FF2B5EF4-FFF2-40B4-BE49-F238E27FC236}">
                <a16:creationId xmlns:a16="http://schemas.microsoft.com/office/drawing/2014/main" id="{D2689AE5-DBC4-704D-A407-3463B4B7DA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172" y="485718"/>
            <a:ext cx="1414609" cy="13991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AEC71A-342E-E54F-BBD0-7B5B5E4435C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11931" y="3429000"/>
            <a:ext cx="1430242" cy="13991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1165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be 24">
            <a:extLst>
              <a:ext uri="{FF2B5EF4-FFF2-40B4-BE49-F238E27FC236}">
                <a16:creationId xmlns:a16="http://schemas.microsoft.com/office/drawing/2014/main" id="{86E5B10D-30B3-9A41-942C-BD722493D64E}"/>
              </a:ext>
            </a:extLst>
          </p:cNvPr>
          <p:cNvSpPr/>
          <p:nvPr/>
        </p:nvSpPr>
        <p:spPr>
          <a:xfrm>
            <a:off x="7962721" y="5338711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26" name="Cube 25">
            <a:extLst>
              <a:ext uri="{FF2B5EF4-FFF2-40B4-BE49-F238E27FC236}">
                <a16:creationId xmlns:a16="http://schemas.microsoft.com/office/drawing/2014/main" id="{4AB7706E-8EAA-F146-92A2-8DF9A1F6BA10}"/>
              </a:ext>
            </a:extLst>
          </p:cNvPr>
          <p:cNvSpPr/>
          <p:nvPr/>
        </p:nvSpPr>
        <p:spPr>
          <a:xfrm>
            <a:off x="5550262" y="5338711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27" name="Cube 26">
            <a:extLst>
              <a:ext uri="{FF2B5EF4-FFF2-40B4-BE49-F238E27FC236}">
                <a16:creationId xmlns:a16="http://schemas.microsoft.com/office/drawing/2014/main" id="{40D1C8DD-FBEF-9A4B-8BAA-23E37E913690}"/>
              </a:ext>
            </a:extLst>
          </p:cNvPr>
          <p:cNvSpPr/>
          <p:nvPr/>
        </p:nvSpPr>
        <p:spPr>
          <a:xfrm>
            <a:off x="4953000" y="5318577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423C1A49-FC5C-6B49-BEF2-B7595B7C58AC}"/>
              </a:ext>
            </a:extLst>
          </p:cNvPr>
          <p:cNvSpPr/>
          <p:nvPr/>
        </p:nvSpPr>
        <p:spPr>
          <a:xfrm rot="10800000" flipH="1" flipV="1">
            <a:off x="4953001" y="4900403"/>
            <a:ext cx="979168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F6E8A88A-BDBE-9343-9ED9-21AB1339494C}"/>
              </a:ext>
            </a:extLst>
          </p:cNvPr>
          <p:cNvSpPr/>
          <p:nvPr/>
        </p:nvSpPr>
        <p:spPr>
          <a:xfrm rot="10800000" flipH="1" flipV="1">
            <a:off x="5817541" y="4900403"/>
            <a:ext cx="2556696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Cube 33">
            <a:extLst>
              <a:ext uri="{FF2B5EF4-FFF2-40B4-BE49-F238E27FC236}">
                <a16:creationId xmlns:a16="http://schemas.microsoft.com/office/drawing/2014/main" id="{1B2B8C15-5A53-A144-8C6D-3944ED8EC540}"/>
              </a:ext>
            </a:extLst>
          </p:cNvPr>
          <p:cNvSpPr/>
          <p:nvPr/>
        </p:nvSpPr>
        <p:spPr>
          <a:xfrm>
            <a:off x="8666073" y="5318577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35" name="Cube 34">
            <a:extLst>
              <a:ext uri="{FF2B5EF4-FFF2-40B4-BE49-F238E27FC236}">
                <a16:creationId xmlns:a16="http://schemas.microsoft.com/office/drawing/2014/main" id="{67202F30-31EE-9E4D-9622-160CFC4E278B}"/>
              </a:ext>
            </a:extLst>
          </p:cNvPr>
          <p:cNvSpPr/>
          <p:nvPr/>
        </p:nvSpPr>
        <p:spPr>
          <a:xfrm rot="10800000" flipH="1" flipV="1">
            <a:off x="8244339" y="4900402"/>
            <a:ext cx="979168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Cube 37">
            <a:extLst>
              <a:ext uri="{FF2B5EF4-FFF2-40B4-BE49-F238E27FC236}">
                <a16:creationId xmlns:a16="http://schemas.microsoft.com/office/drawing/2014/main" id="{7FA83A45-FA43-534B-8FB8-412CBC143D5E}"/>
              </a:ext>
            </a:extLst>
          </p:cNvPr>
          <p:cNvSpPr/>
          <p:nvPr/>
        </p:nvSpPr>
        <p:spPr>
          <a:xfrm>
            <a:off x="2792704" y="5338711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39" name="Cube 38">
            <a:extLst>
              <a:ext uri="{FF2B5EF4-FFF2-40B4-BE49-F238E27FC236}">
                <a16:creationId xmlns:a16="http://schemas.microsoft.com/office/drawing/2014/main" id="{EC175ADD-462B-EC42-8EBF-48B274210BC1}"/>
              </a:ext>
            </a:extLst>
          </p:cNvPr>
          <p:cNvSpPr/>
          <p:nvPr/>
        </p:nvSpPr>
        <p:spPr>
          <a:xfrm>
            <a:off x="1064391" y="5338712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/>
          </a:p>
        </p:txBody>
      </p:sp>
      <p:sp>
        <p:nvSpPr>
          <p:cNvPr id="40" name="Cube 39">
            <a:extLst>
              <a:ext uri="{FF2B5EF4-FFF2-40B4-BE49-F238E27FC236}">
                <a16:creationId xmlns:a16="http://schemas.microsoft.com/office/drawing/2014/main" id="{37B0455F-E5F2-0A4A-8EA9-EE34D3096F30}"/>
              </a:ext>
            </a:extLst>
          </p:cNvPr>
          <p:cNvSpPr/>
          <p:nvPr/>
        </p:nvSpPr>
        <p:spPr>
          <a:xfrm>
            <a:off x="467129" y="5318578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Cube 40">
            <a:extLst>
              <a:ext uri="{FF2B5EF4-FFF2-40B4-BE49-F238E27FC236}">
                <a16:creationId xmlns:a16="http://schemas.microsoft.com/office/drawing/2014/main" id="{3FB4619A-23BF-284A-87E0-7D2E1CE0A476}"/>
              </a:ext>
            </a:extLst>
          </p:cNvPr>
          <p:cNvSpPr/>
          <p:nvPr/>
        </p:nvSpPr>
        <p:spPr>
          <a:xfrm rot="10800000" flipH="1" flipV="1">
            <a:off x="467130" y="4900404"/>
            <a:ext cx="979168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Cube 41">
            <a:extLst>
              <a:ext uri="{FF2B5EF4-FFF2-40B4-BE49-F238E27FC236}">
                <a16:creationId xmlns:a16="http://schemas.microsoft.com/office/drawing/2014/main" id="{610FEA6F-2034-D04C-A906-EFF5CFD3CA13}"/>
              </a:ext>
            </a:extLst>
          </p:cNvPr>
          <p:cNvSpPr/>
          <p:nvPr/>
        </p:nvSpPr>
        <p:spPr>
          <a:xfrm rot="10800000" flipH="1" flipV="1">
            <a:off x="1324712" y="4900403"/>
            <a:ext cx="1839754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3" name="Cube 42">
            <a:extLst>
              <a:ext uri="{FF2B5EF4-FFF2-40B4-BE49-F238E27FC236}">
                <a16:creationId xmlns:a16="http://schemas.microsoft.com/office/drawing/2014/main" id="{EDC2FCBC-9096-8B40-9DA6-1198E656FDE4}"/>
              </a:ext>
            </a:extLst>
          </p:cNvPr>
          <p:cNvSpPr/>
          <p:nvPr/>
        </p:nvSpPr>
        <p:spPr>
          <a:xfrm>
            <a:off x="3468054" y="5338711"/>
            <a:ext cx="557434" cy="568494"/>
          </a:xfrm>
          <a:prstGeom prst="cub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 rtl="0"/>
            <a:endParaRPr lang="en-GB" dirty="0"/>
          </a:p>
        </p:txBody>
      </p:sp>
      <p:sp>
        <p:nvSpPr>
          <p:cNvPr id="44" name="Cube 43">
            <a:extLst>
              <a:ext uri="{FF2B5EF4-FFF2-40B4-BE49-F238E27FC236}">
                <a16:creationId xmlns:a16="http://schemas.microsoft.com/office/drawing/2014/main" id="{686D9F74-8BB1-334C-AFB8-B9187D7E7049}"/>
              </a:ext>
            </a:extLst>
          </p:cNvPr>
          <p:cNvSpPr/>
          <p:nvPr/>
        </p:nvSpPr>
        <p:spPr>
          <a:xfrm rot="10800000" flipH="1" flipV="1">
            <a:off x="3045054" y="4900403"/>
            <a:ext cx="979168" cy="568495"/>
          </a:xfrm>
          <a:prstGeom prst="cube">
            <a:avLst>
              <a:gd name="adj" fmla="val 21334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DFF43A-B754-B944-91C8-E6ABF5BAF4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647" y="4260424"/>
            <a:ext cx="1152771" cy="8419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FE09D4-4966-5843-9A1B-D0CCFCFF81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647" y="3796604"/>
            <a:ext cx="1152771" cy="84191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8276418-0CAD-0A4E-B476-6B6F7E0ED0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647" y="3281499"/>
            <a:ext cx="1152771" cy="84191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824CC7A-D7C0-044C-AA64-6B46C2F251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198" y="4254747"/>
            <a:ext cx="1152771" cy="84191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629D1974-C2A9-9144-8C1F-444B5E3B0E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198" y="3790927"/>
            <a:ext cx="1152771" cy="84191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E4DDD06-B205-D944-8955-6993602093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198" y="3275822"/>
            <a:ext cx="1152771" cy="84191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59982DF-649F-5145-8ACD-22ADFDB5BC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6317" y="3003655"/>
            <a:ext cx="1429605" cy="176296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09DB8B5-2976-0846-B3AC-5F30530AC0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8933" y="2960790"/>
            <a:ext cx="1355880" cy="167204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048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32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09 0.00717 L 0.03012 0.1298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1" y="6134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3.7037E-7 L -0.1008 0.3421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48" y="1710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3.7037E-7 L -0.0266 0.2740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0" y="13704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2.96296E-6 L -0.05625 0.2064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1" y="10324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5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600000">
                                      <p:cBhvr>
                                        <p:cTn id="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600000">
                                      <p:cBhvr>
                                        <p:cTn id="6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3.6|2.6|24|12.1|5.4|0.8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4|0.6|21.7|5.4|0.7|0.7|0.7|0.7|0.7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6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5|0.8|0.8|0.7|0.7|9.5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0.8|0.9|0.8|0.8|0.7|11.6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7.6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0.9|0.9|0.9|0.9|0.9|9.3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2092</TotalTime>
  <Words>0</Words>
  <Application>Microsoft Office PowerPoint</Application>
  <PresentationFormat>A4 Paper (210x297 mm)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183</cp:revision>
  <dcterms:created xsi:type="dcterms:W3CDTF">2020-12-14T12:06:57Z</dcterms:created>
  <dcterms:modified xsi:type="dcterms:W3CDTF">2021-06-23T20:15:53Z</dcterms:modified>
</cp:coreProperties>
</file>