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8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816" userDrawn="1">
          <p15:clr>
            <a:srgbClr val="A4A3A4"/>
          </p15:clr>
        </p15:guide>
        <p15:guide id="4" orient="horz" pos="1820" userDrawn="1">
          <p15:clr>
            <a:srgbClr val="A4A3A4"/>
          </p15:clr>
        </p15:guide>
        <p15:guide id="5" pos="4254" userDrawn="1">
          <p15:clr>
            <a:srgbClr val="A4A3A4"/>
          </p15:clr>
        </p15:guide>
        <p15:guide id="6" pos="19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4"/>
      </p:cViewPr>
      <p:guideLst>
        <p:guide pos="3120"/>
        <p:guide orient="horz" pos="3816"/>
        <p:guide orient="horz" pos="1820"/>
        <p:guide pos="4254"/>
        <p:guide pos="19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10" Type="http://schemas.openxmlformats.org/officeDocument/2006/relationships/image" Target="../media/image17.png"/><Relationship Id="rId4" Type="http://schemas.openxmlformats.org/officeDocument/2006/relationships/image" Target="../media/image11.emf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67F7B-7251-DB40-AF51-534228518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3822" y="4700599"/>
            <a:ext cx="1767993" cy="17801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F41C6B-E8E0-7E48-A80A-FBA353A66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150" y="5083910"/>
            <a:ext cx="1810669" cy="1780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D7176-5C3C-5A40-BF23-F13B9D37FF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0484" y="5083910"/>
            <a:ext cx="1761897" cy="177409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B09C37D0-8542-BB4C-9E69-862EFE306C3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" r="1532" b="742"/>
          <a:stretch/>
        </p:blipFill>
        <p:spPr>
          <a:xfrm>
            <a:off x="815103" y="1000468"/>
            <a:ext cx="1706370" cy="1563110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D5CA8403-1F98-2944-9B6C-4D6E97EFB6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73" y="1000468"/>
            <a:ext cx="1739900" cy="157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125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35881 -0.281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49" y="-1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-4.81481E-6 L 0.01186 -0.341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-1.85185E-6 L -0.16138 -0.34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7" y="-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 -0.00856 L 0.33173 0.5217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9" y="2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3 -0.00209 L 0.51042 0.5543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49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6F0BF5-EFEF-CD4E-AD4A-D0C3C0DD0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279" y="4265743"/>
            <a:ext cx="7315200" cy="939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F14EFC-6EB5-4B4F-AD5D-DCC143C82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0279" y="2820669"/>
            <a:ext cx="7315200" cy="939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C3102F-D16A-264B-ACA8-B3B5ABC0CA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075" y="1780842"/>
            <a:ext cx="648430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CB2969-B54E-324B-9E47-A4BCC1AC1E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9797" y="5269831"/>
            <a:ext cx="733008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F74C8C-EDC4-3443-8D13-53FAB97756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9797" y="1783829"/>
            <a:ext cx="742405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A5B4BC2-1953-5C42-8301-803CA65B44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36301" y="5269925"/>
            <a:ext cx="770598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3DD1708-B092-9A42-A124-04F268F2A6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0398" y="5269831"/>
            <a:ext cx="742405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971B4FC-9F54-DA42-A348-1BB1F77DB6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2786" y="1768891"/>
            <a:ext cx="733008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13DA632E-34CF-C847-8963-55BAC1DCFC51}"/>
              </a:ext>
            </a:extLst>
          </p:cNvPr>
          <p:cNvSpPr/>
          <p:nvPr/>
        </p:nvSpPr>
        <p:spPr>
          <a:xfrm>
            <a:off x="433268" y="2941775"/>
            <a:ext cx="542441" cy="542441"/>
          </a:xfrm>
          <a:prstGeom prst="ellipse">
            <a:avLst/>
          </a:prstGeom>
          <a:solidFill>
            <a:srgbClr val="FF0000">
              <a:alpha val="5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B9E41AC-0E60-2E4A-AE87-95CD701EDB6B}"/>
              </a:ext>
            </a:extLst>
          </p:cNvPr>
          <p:cNvSpPr/>
          <p:nvPr/>
        </p:nvSpPr>
        <p:spPr>
          <a:xfrm>
            <a:off x="427758" y="4372947"/>
            <a:ext cx="542441" cy="542441"/>
          </a:xfrm>
          <a:prstGeom prst="ellipse">
            <a:avLst/>
          </a:prstGeom>
          <a:solidFill>
            <a:srgbClr val="FF0000">
              <a:alpha val="5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5B875A2-04EB-AB46-B048-C4B4CDA173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0398" y="1776360"/>
            <a:ext cx="742405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EFC0453-746B-B341-8713-DCD8B60CD1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7385" y="5261402"/>
            <a:ext cx="648430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8BE188E-FA59-B046-B7EB-91D2108E46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36301" y="1783829"/>
            <a:ext cx="770598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AFDBAF4-34A0-C044-A556-BB46CE0790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3892" y="5261402"/>
            <a:ext cx="733008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E4FBDAD-1767-8C42-A5F6-F84DE35A4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075" y="1783829"/>
            <a:ext cx="648430" cy="9679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6D4D2BB-6F92-CF45-BD8F-7303BFFA2F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8" y="1288472"/>
            <a:ext cx="1593137" cy="1483265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FD71D62C-70E0-AF44-9C4C-89FF64AE05C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71" y="5231023"/>
            <a:ext cx="1404726" cy="10455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3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1.48148E-6 L 0.10401 0.0034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081 0.00347 L 0.17581 0.00903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581 0.00903 L 0.24792 0.0090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3.33333E-6 L 0.10625 0.00764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04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25 0.00764 L 0.18029 0.00764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792 0.00903 L 0.32292 0.00903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029 0.00764 L 0.24776 0.0113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5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776 0.01135 L 0.3218 0.0106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0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18 0.01065 L 0.3976 0.00857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0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292 0.00903 L 0.39536 0.00347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0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536 0.00347 L 0.47452 0.00903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0" presetClass="path" presetSubtype="0" accel="50000" decel="5000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452 0.00903 L 0.54536 0.00903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0" presetClass="path" presetSubtype="0" accel="50000" decel="5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536 0.00903 L 0.62116 0.00347 " pathEditMode="relative" rAng="0" ptsTypes="AA">
                                      <p:cBhvr>
                                        <p:cTn id="1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accel="50000" decel="5000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116 0.00347 L 0.69536 0.00347 " pathEditMode="relative" rAng="0" ptsTypes="AA">
                                      <p:cBhvr>
                                        <p:cTn id="1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0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76 0.00857 L 0.4734 0.00857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0" presetClass="path" presetSubtype="0" accel="50000" decel="5000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34 0.00857 L 0.54439 0.00625 " pathEditMode="relative" rAng="0" ptsTypes="AA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0" presetClass="path" presetSubtype="0" accel="50000" decel="5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439 0.00764 L 0.6202 0.00764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0" presetClass="path" presetSubtype="0" accel="50000" decel="5000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9536 0.00347 L 0.76779 0.00347 " pathEditMode="relative" rAng="0" ptsTypes="AA">
                                      <p:cBhvr>
                                        <p:cTn id="2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4" grpId="6" animBg="1"/>
      <p:bldP spid="24" grpId="7" animBg="1"/>
      <p:bldP spid="24" grpId="8" animBg="1"/>
      <p:bldP spid="24" grpId="9" animBg="1"/>
      <p:bldP spid="24" grpId="10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5" grpId="6" animBg="1"/>
      <p:bldP spid="25" grpId="7" animBg="1"/>
      <p:bldP spid="25" grpId="8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6.7|4.2|2.8|19.8|9.7|2.8|0.8|20.2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5|17.2|12.8|4.4|0.6|12.7|3|0.8|20.7|5.5|2.5|18.6|1.9|1.9|6.9|1.5|15.1|2.1|2|7.2|0.5|15.2|2.9|1.9|16.2|2.2|7.1|0.8|19.8|2.7|30.5|16.8|1.8|2.1|16.2|1.9|5.8|0.9|12.9|6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1509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136</cp:revision>
  <dcterms:created xsi:type="dcterms:W3CDTF">2020-12-14T12:06:57Z</dcterms:created>
  <dcterms:modified xsi:type="dcterms:W3CDTF">2021-05-08T19:44:03Z</dcterms:modified>
</cp:coreProperties>
</file>