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2" r:id="rId2"/>
    <p:sldId id="314" r:id="rId3"/>
    <p:sldId id="315" r:id="rId4"/>
    <p:sldId id="290" r:id="rId5"/>
    <p:sldId id="307" r:id="rId6"/>
    <p:sldId id="305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251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7942"/>
    <a:srgbClr val="203864"/>
    <a:srgbClr val="1F3864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647" autoAdjust="0"/>
    <p:restoredTop sz="94660"/>
  </p:normalViewPr>
  <p:slideViewPr>
    <p:cSldViewPr snapToGrid="0">
      <p:cViewPr varScale="1">
        <p:scale>
          <a:sx n="40" d="100"/>
          <a:sy n="40" d="100"/>
        </p:scale>
        <p:origin x="724" y="60"/>
      </p:cViewPr>
      <p:guideLst>
        <p:guide pos="5637"/>
        <p:guide orient="horz" pos="2251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93D271D3-6FED-1941-B3C3-93D520623A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92" y="3691687"/>
            <a:ext cx="1039248" cy="1018182"/>
          </a:xfrm>
          <a:prstGeom prst="rect">
            <a:avLst/>
          </a:prstGeom>
        </p:spPr>
      </p:pic>
      <p:pic>
        <p:nvPicPr>
          <p:cNvPr id="17" name="Picture 16" descr="Logo&#10;&#10;Description automatically generated">
            <a:extLst>
              <a:ext uri="{FF2B5EF4-FFF2-40B4-BE49-F238E27FC236}">
                <a16:creationId xmlns:a16="http://schemas.microsoft.com/office/drawing/2014/main" id="{C9CBCF0D-1872-294C-ABC0-1E11797A7B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942" y="3691687"/>
            <a:ext cx="1039248" cy="1018182"/>
          </a:xfrm>
          <a:prstGeom prst="rect">
            <a:avLst/>
          </a:prstGeom>
        </p:spPr>
      </p:pic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886A3F71-6C44-AA4E-B80C-6B0BC57FA8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592" y="3691687"/>
            <a:ext cx="1039248" cy="1018182"/>
          </a:xfrm>
          <a:prstGeom prst="rect">
            <a:avLst/>
          </a:prstGeom>
        </p:spPr>
      </p:pic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E067F63D-205B-5C48-A8E0-A78A99EB20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241" y="3691687"/>
            <a:ext cx="1039248" cy="1018182"/>
          </a:xfrm>
          <a:prstGeom prst="rect">
            <a:avLst/>
          </a:prstGeom>
        </p:spPr>
      </p:pic>
      <p:pic>
        <p:nvPicPr>
          <p:cNvPr id="20" name="Picture 19" descr="Logo&#10;&#10;Description automatically generated">
            <a:extLst>
              <a:ext uri="{FF2B5EF4-FFF2-40B4-BE49-F238E27FC236}">
                <a16:creationId xmlns:a16="http://schemas.microsoft.com/office/drawing/2014/main" id="{97C49F1F-A5A9-EE4E-9C87-0874B33870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92" y="4647877"/>
            <a:ext cx="1039248" cy="1018182"/>
          </a:xfrm>
          <a:prstGeom prst="rect">
            <a:avLst/>
          </a:prstGeom>
        </p:spPr>
      </p:pic>
      <p:pic>
        <p:nvPicPr>
          <p:cNvPr id="21" name="Picture 20" descr="Logo&#10;&#10;Description automatically generated">
            <a:extLst>
              <a:ext uri="{FF2B5EF4-FFF2-40B4-BE49-F238E27FC236}">
                <a16:creationId xmlns:a16="http://schemas.microsoft.com/office/drawing/2014/main" id="{D03B41DD-6E69-D347-A0F9-ECB7552E9A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942" y="4647877"/>
            <a:ext cx="1039248" cy="1018182"/>
          </a:xfrm>
          <a:prstGeom prst="rect">
            <a:avLst/>
          </a:prstGeom>
        </p:spPr>
      </p:pic>
      <p:pic>
        <p:nvPicPr>
          <p:cNvPr id="22" name="Picture 21" descr="Logo&#10;&#10;Description automatically generated">
            <a:extLst>
              <a:ext uri="{FF2B5EF4-FFF2-40B4-BE49-F238E27FC236}">
                <a16:creationId xmlns:a16="http://schemas.microsoft.com/office/drawing/2014/main" id="{844D75B0-1A71-DA46-A528-D299AF5E76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592" y="4647877"/>
            <a:ext cx="1039248" cy="1018182"/>
          </a:xfrm>
          <a:prstGeom prst="rect">
            <a:avLst/>
          </a:prstGeom>
        </p:spPr>
      </p:pic>
      <p:pic>
        <p:nvPicPr>
          <p:cNvPr id="23" name="Picture 22" descr="Logo&#10;&#10;Description automatically generated">
            <a:extLst>
              <a:ext uri="{FF2B5EF4-FFF2-40B4-BE49-F238E27FC236}">
                <a16:creationId xmlns:a16="http://schemas.microsoft.com/office/drawing/2014/main" id="{1BC48EB3-836F-674F-B199-DB99AF2CB3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241" y="4647877"/>
            <a:ext cx="1039248" cy="10181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5F7B87-3AE7-CA4F-9C52-EF3264B36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353" y="825859"/>
            <a:ext cx="4222139" cy="732163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  <p:pic>
        <p:nvPicPr>
          <p:cNvPr id="26" name="Picture 25" descr="Logo&#10;&#10;Description automatically generated">
            <a:extLst>
              <a:ext uri="{FF2B5EF4-FFF2-40B4-BE49-F238E27FC236}">
                <a16:creationId xmlns:a16="http://schemas.microsoft.com/office/drawing/2014/main" id="{BA53A989-A92A-0D4E-9BE1-E6FEEB69A0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53" y="866842"/>
            <a:ext cx="559512" cy="548170"/>
          </a:xfrm>
          <a:prstGeom prst="rect">
            <a:avLst/>
          </a:prstGeom>
        </p:spPr>
      </p:pic>
      <p:pic>
        <p:nvPicPr>
          <p:cNvPr id="31" name="Picture 30" descr="Logo&#10;&#10;Description automatically generated">
            <a:extLst>
              <a:ext uri="{FF2B5EF4-FFF2-40B4-BE49-F238E27FC236}">
                <a16:creationId xmlns:a16="http://schemas.microsoft.com/office/drawing/2014/main" id="{2A643DC0-8A36-F242-93EA-BE463ADBBE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69" y="866842"/>
            <a:ext cx="559512" cy="5481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32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93D271D3-6FED-1941-B3C3-93D520623A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92" y="3691687"/>
            <a:ext cx="1039248" cy="1018182"/>
          </a:xfrm>
          <a:prstGeom prst="rect">
            <a:avLst/>
          </a:prstGeom>
        </p:spPr>
      </p:pic>
      <p:pic>
        <p:nvPicPr>
          <p:cNvPr id="17" name="Picture 16" descr="Logo&#10;&#10;Description automatically generated">
            <a:extLst>
              <a:ext uri="{FF2B5EF4-FFF2-40B4-BE49-F238E27FC236}">
                <a16:creationId xmlns:a16="http://schemas.microsoft.com/office/drawing/2014/main" id="{C9CBCF0D-1872-294C-ABC0-1E11797A7B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942" y="3691687"/>
            <a:ext cx="1039248" cy="1018182"/>
          </a:xfrm>
          <a:prstGeom prst="rect">
            <a:avLst/>
          </a:prstGeom>
        </p:spPr>
      </p:pic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886A3F71-6C44-AA4E-B80C-6B0BC57FA8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592" y="3691687"/>
            <a:ext cx="1039248" cy="1018182"/>
          </a:xfrm>
          <a:prstGeom prst="rect">
            <a:avLst/>
          </a:prstGeom>
        </p:spPr>
      </p:pic>
      <p:pic>
        <p:nvPicPr>
          <p:cNvPr id="19" name="Picture 18" descr="Logo&#10;&#10;Description automatically generated">
            <a:extLst>
              <a:ext uri="{FF2B5EF4-FFF2-40B4-BE49-F238E27FC236}">
                <a16:creationId xmlns:a16="http://schemas.microsoft.com/office/drawing/2014/main" id="{E067F63D-205B-5C48-A8E0-A78A99EB20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241" y="3691687"/>
            <a:ext cx="1039248" cy="1018182"/>
          </a:xfrm>
          <a:prstGeom prst="rect">
            <a:avLst/>
          </a:prstGeom>
        </p:spPr>
      </p:pic>
      <p:pic>
        <p:nvPicPr>
          <p:cNvPr id="20" name="Picture 19" descr="Logo&#10;&#10;Description automatically generated">
            <a:extLst>
              <a:ext uri="{FF2B5EF4-FFF2-40B4-BE49-F238E27FC236}">
                <a16:creationId xmlns:a16="http://schemas.microsoft.com/office/drawing/2014/main" id="{97C49F1F-A5A9-EE4E-9C87-0874B33870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92" y="4647877"/>
            <a:ext cx="1039248" cy="1018182"/>
          </a:xfrm>
          <a:prstGeom prst="rect">
            <a:avLst/>
          </a:prstGeom>
        </p:spPr>
      </p:pic>
      <p:pic>
        <p:nvPicPr>
          <p:cNvPr id="21" name="Picture 20" descr="Logo&#10;&#10;Description automatically generated">
            <a:extLst>
              <a:ext uri="{FF2B5EF4-FFF2-40B4-BE49-F238E27FC236}">
                <a16:creationId xmlns:a16="http://schemas.microsoft.com/office/drawing/2014/main" id="{D03B41DD-6E69-D347-A0F9-ECB7552E9A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942" y="4647877"/>
            <a:ext cx="1039248" cy="1018182"/>
          </a:xfrm>
          <a:prstGeom prst="rect">
            <a:avLst/>
          </a:prstGeom>
        </p:spPr>
      </p:pic>
      <p:pic>
        <p:nvPicPr>
          <p:cNvPr id="22" name="Picture 21" descr="Logo&#10;&#10;Description automatically generated">
            <a:extLst>
              <a:ext uri="{FF2B5EF4-FFF2-40B4-BE49-F238E27FC236}">
                <a16:creationId xmlns:a16="http://schemas.microsoft.com/office/drawing/2014/main" id="{844D75B0-1A71-DA46-A528-D299AF5E76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592" y="4647877"/>
            <a:ext cx="1039248" cy="1018182"/>
          </a:xfrm>
          <a:prstGeom prst="rect">
            <a:avLst/>
          </a:prstGeom>
        </p:spPr>
      </p:pic>
      <p:pic>
        <p:nvPicPr>
          <p:cNvPr id="23" name="Picture 22" descr="Logo&#10;&#10;Description automatically generated">
            <a:extLst>
              <a:ext uri="{FF2B5EF4-FFF2-40B4-BE49-F238E27FC236}">
                <a16:creationId xmlns:a16="http://schemas.microsoft.com/office/drawing/2014/main" id="{1BC48EB3-836F-674F-B199-DB99AF2CB3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241" y="4647877"/>
            <a:ext cx="1039248" cy="10181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5F7B87-3AE7-CA4F-9C52-EF3264B36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353" y="825859"/>
            <a:ext cx="4222139" cy="732163"/>
          </a:xfrm>
          <a:prstGeom prst="rect">
            <a:avLst/>
          </a:prstGeom>
        </p:spPr>
      </p:pic>
      <p:pic>
        <p:nvPicPr>
          <p:cNvPr id="26" name="Picture 25" descr="Logo&#10;&#10;Description automatically generated">
            <a:extLst>
              <a:ext uri="{FF2B5EF4-FFF2-40B4-BE49-F238E27FC236}">
                <a16:creationId xmlns:a16="http://schemas.microsoft.com/office/drawing/2014/main" id="{BA53A989-A92A-0D4E-9BE1-E6FEEB69A09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53" y="866842"/>
            <a:ext cx="559512" cy="548170"/>
          </a:xfrm>
          <a:prstGeom prst="rect">
            <a:avLst/>
          </a:prstGeom>
        </p:spPr>
      </p:pic>
      <p:pic>
        <p:nvPicPr>
          <p:cNvPr id="31" name="Picture 30" descr="Logo&#10;&#10;Description automatically generated">
            <a:extLst>
              <a:ext uri="{FF2B5EF4-FFF2-40B4-BE49-F238E27FC236}">
                <a16:creationId xmlns:a16="http://schemas.microsoft.com/office/drawing/2014/main" id="{2A643DC0-8A36-F242-93EA-BE463ADBBE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69" y="866842"/>
            <a:ext cx="559512" cy="548170"/>
          </a:xfrm>
          <a:prstGeom prst="rect">
            <a:avLst/>
          </a:prstGeom>
        </p:spPr>
      </p:pic>
      <p:pic>
        <p:nvPicPr>
          <p:cNvPr id="32" name="Picture 31" descr="Logo&#10;&#10;Description automatically generated">
            <a:extLst>
              <a:ext uri="{FF2B5EF4-FFF2-40B4-BE49-F238E27FC236}">
                <a16:creationId xmlns:a16="http://schemas.microsoft.com/office/drawing/2014/main" id="{811573A3-C0F0-144E-97A0-45200549CB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385" y="866842"/>
            <a:ext cx="559512" cy="548170"/>
          </a:xfrm>
          <a:prstGeom prst="rect">
            <a:avLst/>
          </a:prstGeom>
        </p:spPr>
      </p:pic>
      <p:pic>
        <p:nvPicPr>
          <p:cNvPr id="24" name="Picture 23" descr="Logo&#10;&#10;Description automatically generated">
            <a:extLst>
              <a:ext uri="{FF2B5EF4-FFF2-40B4-BE49-F238E27FC236}">
                <a16:creationId xmlns:a16="http://schemas.microsoft.com/office/drawing/2014/main" id="{6E4F262B-CEF5-3842-8EEF-3DF91436B7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906" y="866842"/>
            <a:ext cx="559512" cy="54817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929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4264290-3892-3B41-9376-754FB82484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7124" y="4611791"/>
            <a:ext cx="1853457" cy="22357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0C9627B-B2A0-C54C-9195-A697A34FAF60}"/>
              </a:ext>
            </a:extLst>
          </p:cNvPr>
          <p:cNvGrpSpPr/>
          <p:nvPr/>
        </p:nvGrpSpPr>
        <p:grpSpPr>
          <a:xfrm>
            <a:off x="1077160" y="3062543"/>
            <a:ext cx="2489200" cy="1552546"/>
            <a:chOff x="1811362" y="2813079"/>
            <a:chExt cx="2489200" cy="1552546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4D661DEF-6948-2747-9ABA-306CC4983583}"/>
                </a:ext>
              </a:extLst>
            </p:cNvPr>
            <p:cNvCxnSpPr/>
            <p:nvPr/>
          </p:nvCxnSpPr>
          <p:spPr>
            <a:xfrm>
              <a:off x="2279176" y="2813079"/>
              <a:ext cx="0" cy="762634"/>
            </a:xfrm>
            <a:prstGeom prst="line">
              <a:avLst/>
            </a:prstGeom>
            <a:ln w="57150">
              <a:solidFill>
                <a:srgbClr val="AB79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D592B2CB-5DA6-7045-AA33-B4E1DC222122}"/>
                </a:ext>
              </a:extLst>
            </p:cNvPr>
            <p:cNvSpPr/>
            <p:nvPr/>
          </p:nvSpPr>
          <p:spPr>
            <a:xfrm>
              <a:off x="2315099" y="2824744"/>
              <a:ext cx="600501" cy="423081"/>
            </a:xfrm>
            <a:prstGeom prst="rt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59ED7630-D71B-D14B-BB03-575643FF6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11362" y="3502025"/>
              <a:ext cx="2489200" cy="863600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FF815126-F061-AF45-80E8-ABA81EFBAA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7197" y="4750381"/>
            <a:ext cx="1853457" cy="2036309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A61D1519-E679-374C-858F-7BB04FFF5170}"/>
              </a:ext>
            </a:extLst>
          </p:cNvPr>
          <p:cNvGrpSpPr/>
          <p:nvPr/>
        </p:nvGrpSpPr>
        <p:grpSpPr>
          <a:xfrm>
            <a:off x="4828417" y="2842206"/>
            <a:ext cx="3022450" cy="1908175"/>
            <a:chOff x="1485498" y="2453153"/>
            <a:chExt cx="3065707" cy="1967372"/>
          </a:xfrm>
        </p:grpSpPr>
        <p:sp>
          <p:nvSpPr>
            <p:cNvPr id="14" name="Delay 13">
              <a:extLst>
                <a:ext uri="{FF2B5EF4-FFF2-40B4-BE49-F238E27FC236}">
                  <a16:creationId xmlns:a16="http://schemas.microsoft.com/office/drawing/2014/main" id="{79FCB290-77E3-D34A-93E3-B35E3427045C}"/>
                </a:ext>
              </a:extLst>
            </p:cNvPr>
            <p:cNvSpPr/>
            <p:nvPr/>
          </p:nvSpPr>
          <p:spPr>
            <a:xfrm rot="5400000">
              <a:off x="2562351" y="2552978"/>
              <a:ext cx="931218" cy="2803876"/>
            </a:xfrm>
            <a:prstGeom prst="flowChartDelay">
              <a:avLst/>
            </a:prstGeom>
            <a:solidFill>
              <a:schemeClr val="accent6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199B2D6-895B-3C44-B9A8-ACB0EC0BBDB4}"/>
                </a:ext>
              </a:extLst>
            </p:cNvPr>
            <p:cNvCxnSpPr>
              <a:cxnSpLocks/>
            </p:cNvCxnSpPr>
            <p:nvPr/>
          </p:nvCxnSpPr>
          <p:spPr>
            <a:xfrm>
              <a:off x="1808139" y="2453153"/>
              <a:ext cx="15555" cy="1080902"/>
            </a:xfrm>
            <a:prstGeom prst="line">
              <a:avLst/>
            </a:prstGeom>
            <a:ln w="57150">
              <a:solidFill>
                <a:srgbClr val="AB79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ight Triangle 15">
              <a:extLst>
                <a:ext uri="{FF2B5EF4-FFF2-40B4-BE49-F238E27FC236}">
                  <a16:creationId xmlns:a16="http://schemas.microsoft.com/office/drawing/2014/main" id="{CA0057FA-0C7D-124A-93C1-3D9B202EC329}"/>
                </a:ext>
              </a:extLst>
            </p:cNvPr>
            <p:cNvSpPr/>
            <p:nvPr/>
          </p:nvSpPr>
          <p:spPr>
            <a:xfrm>
              <a:off x="1817768" y="2468785"/>
              <a:ext cx="600501" cy="423081"/>
            </a:xfrm>
            <a:prstGeom prst="rtTriangle">
              <a:avLst/>
            </a:prstGeom>
            <a:solidFill>
              <a:schemeClr val="accent4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Delay 16">
              <a:extLst>
                <a:ext uri="{FF2B5EF4-FFF2-40B4-BE49-F238E27FC236}">
                  <a16:creationId xmlns:a16="http://schemas.microsoft.com/office/drawing/2014/main" id="{8C00B938-E3A9-BA41-B841-A53FE044D2F4}"/>
                </a:ext>
              </a:extLst>
            </p:cNvPr>
            <p:cNvSpPr/>
            <p:nvPr/>
          </p:nvSpPr>
          <p:spPr>
            <a:xfrm rot="5400000">
              <a:off x="2866209" y="1962350"/>
              <a:ext cx="304286" cy="3065707"/>
            </a:xfrm>
            <a:prstGeom prst="flowChartDelay">
              <a:avLst/>
            </a:prstGeom>
            <a:solidFill>
              <a:schemeClr val="accent6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7643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6BCA0E90-F9EA-FD44-9113-201C84F1F1FF}"/>
              </a:ext>
            </a:extLst>
          </p:cNvPr>
          <p:cNvSpPr/>
          <p:nvPr/>
        </p:nvSpPr>
        <p:spPr>
          <a:xfrm>
            <a:off x="327547" y="4044921"/>
            <a:ext cx="7083188" cy="2560596"/>
          </a:xfrm>
          <a:custGeom>
            <a:avLst/>
            <a:gdLst>
              <a:gd name="connsiteX0" fmla="*/ 774085 w 8256897"/>
              <a:gd name="connsiteY0" fmla="*/ 1388 h 2560596"/>
              <a:gd name="connsiteX1" fmla="*/ 4128449 w 8256897"/>
              <a:gd name="connsiteY1" fmla="*/ 132147 h 2560596"/>
              <a:gd name="connsiteX2" fmla="*/ 8256897 w 8256897"/>
              <a:gd name="connsiteY2" fmla="*/ 132147 h 2560596"/>
              <a:gd name="connsiteX3" fmla="*/ 8256897 w 8256897"/>
              <a:gd name="connsiteY3" fmla="*/ 2054775 h 2560596"/>
              <a:gd name="connsiteX4" fmla="*/ 8256896 w 8256897"/>
              <a:gd name="connsiteY4" fmla="*/ 2054776 h 2560596"/>
              <a:gd name="connsiteX5" fmla="*/ 8256896 w 8256897"/>
              <a:gd name="connsiteY5" fmla="*/ 2560596 h 2560596"/>
              <a:gd name="connsiteX6" fmla="*/ 0 w 8256897"/>
              <a:gd name="connsiteY6" fmla="*/ 2560596 h 2560596"/>
              <a:gd name="connsiteX7" fmla="*/ 0 w 8256897"/>
              <a:gd name="connsiteY7" fmla="*/ 513432 h 2560596"/>
              <a:gd name="connsiteX8" fmla="*/ 1 w 8256897"/>
              <a:gd name="connsiteY8" fmla="*/ 513432 h 2560596"/>
              <a:gd name="connsiteX9" fmla="*/ 1 w 8256897"/>
              <a:gd name="connsiteY9" fmla="*/ 132147 h 2560596"/>
              <a:gd name="connsiteX10" fmla="*/ 774085 w 8256897"/>
              <a:gd name="connsiteY10" fmla="*/ 1388 h 2560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256897" h="2560596">
                <a:moveTo>
                  <a:pt x="774085" y="1388"/>
                </a:moveTo>
                <a:cubicBezTo>
                  <a:pt x="1892206" y="-30576"/>
                  <a:pt x="3010328" y="504084"/>
                  <a:pt x="4128449" y="132147"/>
                </a:cubicBezTo>
                <a:cubicBezTo>
                  <a:pt x="5504598" y="-325622"/>
                  <a:pt x="6880748" y="589915"/>
                  <a:pt x="8256897" y="132147"/>
                </a:cubicBezTo>
                <a:lnTo>
                  <a:pt x="8256897" y="2054775"/>
                </a:lnTo>
                <a:lnTo>
                  <a:pt x="8256896" y="2054776"/>
                </a:lnTo>
                <a:lnTo>
                  <a:pt x="8256896" y="2560596"/>
                </a:lnTo>
                <a:lnTo>
                  <a:pt x="0" y="2560596"/>
                </a:lnTo>
                <a:lnTo>
                  <a:pt x="0" y="513432"/>
                </a:lnTo>
                <a:lnTo>
                  <a:pt x="1" y="513432"/>
                </a:lnTo>
                <a:lnTo>
                  <a:pt x="1" y="132147"/>
                </a:lnTo>
                <a:cubicBezTo>
                  <a:pt x="258029" y="46315"/>
                  <a:pt x="516057" y="8764"/>
                  <a:pt x="774085" y="138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5" name="Picture 14" descr="Logo, company name&#10;&#10;Description automatically generated">
            <a:extLst>
              <a:ext uri="{FF2B5EF4-FFF2-40B4-BE49-F238E27FC236}">
                <a16:creationId xmlns:a16="http://schemas.microsoft.com/office/drawing/2014/main" id="{B83F6D83-C5A3-564E-B1F6-7C89CDFBE1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3249928" y="3724016"/>
            <a:ext cx="600502" cy="641809"/>
          </a:xfrm>
          <a:prstGeom prst="rect">
            <a:avLst/>
          </a:prstGeom>
        </p:spPr>
      </p:pic>
      <p:pic>
        <p:nvPicPr>
          <p:cNvPr id="16" name="Picture 15" descr="Logo, company name&#10;&#10;Description automatically generated">
            <a:extLst>
              <a:ext uri="{FF2B5EF4-FFF2-40B4-BE49-F238E27FC236}">
                <a16:creationId xmlns:a16="http://schemas.microsoft.com/office/drawing/2014/main" id="{381F835C-8A27-4543-BBAF-8BA4BE2B90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2828675" y="3762517"/>
            <a:ext cx="600502" cy="641809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ABD26236-9F61-284A-AC63-8474A48CB0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2149460" y="3530229"/>
            <a:ext cx="600502" cy="641809"/>
          </a:xfrm>
          <a:prstGeom prst="rect">
            <a:avLst/>
          </a:prstGeom>
        </p:spPr>
      </p:pic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562FFDB7-A68E-614A-9FBC-B3BBDD0674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2199294" y="3729936"/>
            <a:ext cx="600502" cy="641809"/>
          </a:xfrm>
          <a:prstGeom prst="rect">
            <a:avLst/>
          </a:prstGeom>
        </p:spPr>
      </p:pic>
      <p:pic>
        <p:nvPicPr>
          <p:cNvPr id="19" name="Picture 18" descr="Logo, company name&#10;&#10;Description automatically generated">
            <a:extLst>
              <a:ext uri="{FF2B5EF4-FFF2-40B4-BE49-F238E27FC236}">
                <a16:creationId xmlns:a16="http://schemas.microsoft.com/office/drawing/2014/main" id="{337BB110-06B4-D145-B754-AF52AEA1AC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2537392" y="3562810"/>
            <a:ext cx="600502" cy="641809"/>
          </a:xfrm>
          <a:prstGeom prst="rect">
            <a:avLst/>
          </a:prstGeom>
        </p:spPr>
      </p:pic>
      <p:pic>
        <p:nvPicPr>
          <p:cNvPr id="21" name="Picture 20" descr="Logo, company name&#10;&#10;Description automatically generated">
            <a:extLst>
              <a:ext uri="{FF2B5EF4-FFF2-40B4-BE49-F238E27FC236}">
                <a16:creationId xmlns:a16="http://schemas.microsoft.com/office/drawing/2014/main" id="{DB13236A-C51B-E745-BDD7-8F0A4CC99B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3118726" y="3561217"/>
            <a:ext cx="600502" cy="64180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5071337-8EF2-DD49-A41A-E6909039C7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735" y="3429000"/>
            <a:ext cx="2201765" cy="265594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2F1E2273-054A-C24F-865C-ECF78572E1AE}"/>
              </a:ext>
            </a:extLst>
          </p:cNvPr>
          <p:cNvGrpSpPr/>
          <p:nvPr/>
        </p:nvGrpSpPr>
        <p:grpSpPr>
          <a:xfrm>
            <a:off x="1811362" y="2813079"/>
            <a:ext cx="2489200" cy="1552546"/>
            <a:chOff x="1811362" y="2813079"/>
            <a:chExt cx="2489200" cy="1552546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898CC89-B683-1C49-AB5F-D5378C3F34C7}"/>
                </a:ext>
              </a:extLst>
            </p:cNvPr>
            <p:cNvCxnSpPr/>
            <p:nvPr/>
          </p:nvCxnSpPr>
          <p:spPr>
            <a:xfrm>
              <a:off x="2279176" y="2813079"/>
              <a:ext cx="0" cy="762634"/>
            </a:xfrm>
            <a:prstGeom prst="line">
              <a:avLst/>
            </a:prstGeom>
            <a:ln w="57150">
              <a:solidFill>
                <a:srgbClr val="AB79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ight Triangle 12">
              <a:extLst>
                <a:ext uri="{FF2B5EF4-FFF2-40B4-BE49-F238E27FC236}">
                  <a16:creationId xmlns:a16="http://schemas.microsoft.com/office/drawing/2014/main" id="{9D715FD9-A7DA-3A4F-925F-5D53B1117CCB}"/>
                </a:ext>
              </a:extLst>
            </p:cNvPr>
            <p:cNvSpPr/>
            <p:nvPr/>
          </p:nvSpPr>
          <p:spPr>
            <a:xfrm>
              <a:off x="2315099" y="2824744"/>
              <a:ext cx="600501" cy="423081"/>
            </a:xfrm>
            <a:prstGeom prst="rt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EB5C080-7A6F-2545-9EB5-0B9DF7DF4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11362" y="3502025"/>
              <a:ext cx="2489200" cy="863600"/>
            </a:xfrm>
            <a:prstGeom prst="rect">
              <a:avLst/>
            </a:prstGeom>
          </p:spPr>
        </p:pic>
      </p:grpSp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id="{A0B2C989-7021-6B4F-868E-1DFEBC9325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362" y="585978"/>
            <a:ext cx="1676476" cy="1640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2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3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4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5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6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8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00"/>
                            </p:stCondLst>
                            <p:childTnLst>
                              <p:par>
                                <p:cTn id="8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3.7037E-7 L 0.12564 0.30069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2" y="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6BCA0E90-F9EA-FD44-9113-201C84F1F1FF}"/>
              </a:ext>
            </a:extLst>
          </p:cNvPr>
          <p:cNvSpPr/>
          <p:nvPr/>
        </p:nvSpPr>
        <p:spPr>
          <a:xfrm>
            <a:off x="327547" y="4044921"/>
            <a:ext cx="7083188" cy="2560596"/>
          </a:xfrm>
          <a:custGeom>
            <a:avLst/>
            <a:gdLst>
              <a:gd name="connsiteX0" fmla="*/ 774085 w 8256897"/>
              <a:gd name="connsiteY0" fmla="*/ 1388 h 2560596"/>
              <a:gd name="connsiteX1" fmla="*/ 4128449 w 8256897"/>
              <a:gd name="connsiteY1" fmla="*/ 132147 h 2560596"/>
              <a:gd name="connsiteX2" fmla="*/ 8256897 w 8256897"/>
              <a:gd name="connsiteY2" fmla="*/ 132147 h 2560596"/>
              <a:gd name="connsiteX3" fmla="*/ 8256897 w 8256897"/>
              <a:gd name="connsiteY3" fmla="*/ 2054775 h 2560596"/>
              <a:gd name="connsiteX4" fmla="*/ 8256896 w 8256897"/>
              <a:gd name="connsiteY4" fmla="*/ 2054776 h 2560596"/>
              <a:gd name="connsiteX5" fmla="*/ 8256896 w 8256897"/>
              <a:gd name="connsiteY5" fmla="*/ 2560596 h 2560596"/>
              <a:gd name="connsiteX6" fmla="*/ 0 w 8256897"/>
              <a:gd name="connsiteY6" fmla="*/ 2560596 h 2560596"/>
              <a:gd name="connsiteX7" fmla="*/ 0 w 8256897"/>
              <a:gd name="connsiteY7" fmla="*/ 513432 h 2560596"/>
              <a:gd name="connsiteX8" fmla="*/ 1 w 8256897"/>
              <a:gd name="connsiteY8" fmla="*/ 513432 h 2560596"/>
              <a:gd name="connsiteX9" fmla="*/ 1 w 8256897"/>
              <a:gd name="connsiteY9" fmla="*/ 132147 h 2560596"/>
              <a:gd name="connsiteX10" fmla="*/ 774085 w 8256897"/>
              <a:gd name="connsiteY10" fmla="*/ 1388 h 2560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256897" h="2560596">
                <a:moveTo>
                  <a:pt x="774085" y="1388"/>
                </a:moveTo>
                <a:cubicBezTo>
                  <a:pt x="1892206" y="-30576"/>
                  <a:pt x="3010328" y="504084"/>
                  <a:pt x="4128449" y="132147"/>
                </a:cubicBezTo>
                <a:cubicBezTo>
                  <a:pt x="5504598" y="-325622"/>
                  <a:pt x="6880748" y="589915"/>
                  <a:pt x="8256897" y="132147"/>
                </a:cubicBezTo>
                <a:lnTo>
                  <a:pt x="8256897" y="2054775"/>
                </a:lnTo>
                <a:lnTo>
                  <a:pt x="8256896" y="2054776"/>
                </a:lnTo>
                <a:lnTo>
                  <a:pt x="8256896" y="2560596"/>
                </a:lnTo>
                <a:lnTo>
                  <a:pt x="0" y="2560596"/>
                </a:lnTo>
                <a:lnTo>
                  <a:pt x="0" y="513432"/>
                </a:lnTo>
                <a:lnTo>
                  <a:pt x="1" y="513432"/>
                </a:lnTo>
                <a:lnTo>
                  <a:pt x="1" y="132147"/>
                </a:lnTo>
                <a:cubicBezTo>
                  <a:pt x="258029" y="46315"/>
                  <a:pt x="516057" y="8764"/>
                  <a:pt x="774085" y="138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0B2C989-7021-6B4F-868E-1DFEBC9325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15917" y="585978"/>
            <a:ext cx="1779895" cy="1750717"/>
          </a:xfrm>
          <a:prstGeom prst="rect">
            <a:avLst/>
          </a:prstGeom>
        </p:spPr>
      </p:pic>
      <p:pic>
        <p:nvPicPr>
          <p:cNvPr id="51" name="Picture 50" descr="Logo, company name&#10;&#10;Description automatically generated">
            <a:extLst>
              <a:ext uri="{FF2B5EF4-FFF2-40B4-BE49-F238E27FC236}">
                <a16:creationId xmlns:a16="http://schemas.microsoft.com/office/drawing/2014/main" id="{1D09F64A-FE5E-0842-8FA2-DAF6A002B4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2412787" y="3442033"/>
            <a:ext cx="611667" cy="653743"/>
          </a:xfrm>
          <a:prstGeom prst="rect">
            <a:avLst/>
          </a:prstGeom>
        </p:spPr>
      </p:pic>
      <p:pic>
        <p:nvPicPr>
          <p:cNvPr id="52" name="Picture 51" descr="Logo, company name&#10;&#10;Description automatically generated">
            <a:extLst>
              <a:ext uri="{FF2B5EF4-FFF2-40B4-BE49-F238E27FC236}">
                <a16:creationId xmlns:a16="http://schemas.microsoft.com/office/drawing/2014/main" id="{52EBBF69-9053-E042-9B8F-18D3464EE1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3254312" y="3391178"/>
            <a:ext cx="611667" cy="653743"/>
          </a:xfrm>
          <a:prstGeom prst="rect">
            <a:avLst/>
          </a:prstGeom>
        </p:spPr>
      </p:pic>
      <p:pic>
        <p:nvPicPr>
          <p:cNvPr id="53" name="Picture 52" descr="Logo, company name&#10;&#10;Description automatically generated">
            <a:extLst>
              <a:ext uri="{FF2B5EF4-FFF2-40B4-BE49-F238E27FC236}">
                <a16:creationId xmlns:a16="http://schemas.microsoft.com/office/drawing/2014/main" id="{12F5FB0F-55C2-C146-A3EE-16335E72979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2512983" y="3628987"/>
            <a:ext cx="611667" cy="653743"/>
          </a:xfrm>
          <a:prstGeom prst="rect">
            <a:avLst/>
          </a:prstGeom>
        </p:spPr>
      </p:pic>
      <p:pic>
        <p:nvPicPr>
          <p:cNvPr id="54" name="Picture 53" descr="Logo, company name&#10;&#10;Description automatically generated">
            <a:extLst>
              <a:ext uri="{FF2B5EF4-FFF2-40B4-BE49-F238E27FC236}">
                <a16:creationId xmlns:a16="http://schemas.microsoft.com/office/drawing/2014/main" id="{1B29CE31-5CA4-CB4F-B9E9-62167D6004A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3191656" y="3553054"/>
            <a:ext cx="611667" cy="653743"/>
          </a:xfrm>
          <a:prstGeom prst="rect">
            <a:avLst/>
          </a:prstGeom>
        </p:spPr>
      </p:pic>
      <p:pic>
        <p:nvPicPr>
          <p:cNvPr id="55" name="Picture 54" descr="Logo, company name&#10;&#10;Description automatically generated">
            <a:extLst>
              <a:ext uri="{FF2B5EF4-FFF2-40B4-BE49-F238E27FC236}">
                <a16:creationId xmlns:a16="http://schemas.microsoft.com/office/drawing/2014/main" id="{DB659625-8EAB-DC41-A81C-55813848684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2782394" y="3560777"/>
            <a:ext cx="611667" cy="653743"/>
          </a:xfrm>
          <a:prstGeom prst="rect">
            <a:avLst/>
          </a:prstGeom>
        </p:spPr>
      </p:pic>
      <p:pic>
        <p:nvPicPr>
          <p:cNvPr id="56" name="Picture 55" descr="Logo, company name&#10;&#10;Description automatically generated">
            <a:extLst>
              <a:ext uri="{FF2B5EF4-FFF2-40B4-BE49-F238E27FC236}">
                <a16:creationId xmlns:a16="http://schemas.microsoft.com/office/drawing/2014/main" id="{194E30A7-F8F1-184D-917B-7825E7464A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2459771" y="3558016"/>
            <a:ext cx="611667" cy="653743"/>
          </a:xfrm>
          <a:prstGeom prst="rect">
            <a:avLst/>
          </a:prstGeom>
        </p:spPr>
      </p:pic>
      <p:pic>
        <p:nvPicPr>
          <p:cNvPr id="57" name="Picture 56" descr="Logo, company name&#10;&#10;Description automatically generated">
            <a:extLst>
              <a:ext uri="{FF2B5EF4-FFF2-40B4-BE49-F238E27FC236}">
                <a16:creationId xmlns:a16="http://schemas.microsoft.com/office/drawing/2014/main" id="{6D08828C-E658-124D-8C1D-EC9698FB09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2144162" y="3533758"/>
            <a:ext cx="611667" cy="653743"/>
          </a:xfrm>
          <a:prstGeom prst="rect">
            <a:avLst/>
          </a:prstGeom>
        </p:spPr>
      </p:pic>
      <p:pic>
        <p:nvPicPr>
          <p:cNvPr id="58" name="Picture 57" descr="Logo, company name&#10;&#10;Description automatically generated">
            <a:extLst>
              <a:ext uri="{FF2B5EF4-FFF2-40B4-BE49-F238E27FC236}">
                <a16:creationId xmlns:a16="http://schemas.microsoft.com/office/drawing/2014/main" id="{233326C8-D140-4548-A886-14D7AB48A0E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3427615" y="3557367"/>
            <a:ext cx="611667" cy="653743"/>
          </a:xfrm>
          <a:prstGeom prst="rect">
            <a:avLst/>
          </a:prstGeom>
        </p:spPr>
      </p:pic>
      <p:pic>
        <p:nvPicPr>
          <p:cNvPr id="59" name="Picture 58" descr="Logo, company name&#10;&#10;Description automatically generated">
            <a:extLst>
              <a:ext uri="{FF2B5EF4-FFF2-40B4-BE49-F238E27FC236}">
                <a16:creationId xmlns:a16="http://schemas.microsoft.com/office/drawing/2014/main" id="{0A1635CA-BDE1-384B-A631-346C8AA3C8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t="23804" r="51775" b="16906"/>
          <a:stretch/>
        </p:blipFill>
        <p:spPr>
          <a:xfrm>
            <a:off x="3018353" y="3565090"/>
            <a:ext cx="611667" cy="653743"/>
          </a:xfrm>
          <a:prstGeom prst="rect">
            <a:avLst/>
          </a:prstGeom>
        </p:spPr>
      </p:pic>
      <p:pic>
        <p:nvPicPr>
          <p:cNvPr id="60" name="Picture 59" descr="Logo, company name&#10;&#10;Description automatically generated">
            <a:extLst>
              <a:ext uri="{FF2B5EF4-FFF2-40B4-BE49-F238E27FC236}">
                <a16:creationId xmlns:a16="http://schemas.microsoft.com/office/drawing/2014/main" id="{B4C49D80-9BD6-3746-9899-3DADD5539C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1" t="23804" r="7613" b="16906"/>
          <a:stretch/>
        </p:blipFill>
        <p:spPr>
          <a:xfrm>
            <a:off x="2144121" y="3428803"/>
            <a:ext cx="611667" cy="653743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8676B046-2046-E645-88D3-933A20302C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735" y="3376730"/>
            <a:ext cx="2295360" cy="2521808"/>
          </a:xfrm>
          <a:prstGeom prst="rect">
            <a:avLst/>
          </a:prstGeom>
        </p:spPr>
      </p:pic>
      <p:grpSp>
        <p:nvGrpSpPr>
          <p:cNvPr id="67" name="Group 66">
            <a:extLst>
              <a:ext uri="{FF2B5EF4-FFF2-40B4-BE49-F238E27FC236}">
                <a16:creationId xmlns:a16="http://schemas.microsoft.com/office/drawing/2014/main" id="{04804E91-193D-0148-8D43-87B01A204246}"/>
              </a:ext>
            </a:extLst>
          </p:cNvPr>
          <p:cNvGrpSpPr/>
          <p:nvPr/>
        </p:nvGrpSpPr>
        <p:grpSpPr>
          <a:xfrm>
            <a:off x="1485499" y="2393044"/>
            <a:ext cx="3065707" cy="1967372"/>
            <a:chOff x="1485498" y="2453153"/>
            <a:chExt cx="3065707" cy="1967372"/>
          </a:xfrm>
        </p:grpSpPr>
        <p:sp>
          <p:nvSpPr>
            <p:cNvPr id="62" name="Delay 61">
              <a:extLst>
                <a:ext uri="{FF2B5EF4-FFF2-40B4-BE49-F238E27FC236}">
                  <a16:creationId xmlns:a16="http://schemas.microsoft.com/office/drawing/2014/main" id="{5DE68B11-A3BD-9D44-9F93-D03ABEC06AFE}"/>
                </a:ext>
              </a:extLst>
            </p:cNvPr>
            <p:cNvSpPr/>
            <p:nvPr/>
          </p:nvSpPr>
          <p:spPr>
            <a:xfrm rot="5400000">
              <a:off x="2562351" y="2552978"/>
              <a:ext cx="931218" cy="2803876"/>
            </a:xfrm>
            <a:prstGeom prst="flowChartDelay">
              <a:avLst/>
            </a:prstGeom>
            <a:solidFill>
              <a:schemeClr val="accent6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8BC1704E-0661-9F42-B18C-E78783BBDB52}"/>
                </a:ext>
              </a:extLst>
            </p:cNvPr>
            <p:cNvCxnSpPr>
              <a:cxnSpLocks/>
            </p:cNvCxnSpPr>
            <p:nvPr/>
          </p:nvCxnSpPr>
          <p:spPr>
            <a:xfrm>
              <a:off x="1808139" y="2453153"/>
              <a:ext cx="15555" cy="1080902"/>
            </a:xfrm>
            <a:prstGeom prst="line">
              <a:avLst/>
            </a:prstGeom>
            <a:ln w="57150">
              <a:solidFill>
                <a:srgbClr val="AB79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Right Triangle 64">
              <a:extLst>
                <a:ext uri="{FF2B5EF4-FFF2-40B4-BE49-F238E27FC236}">
                  <a16:creationId xmlns:a16="http://schemas.microsoft.com/office/drawing/2014/main" id="{1345216A-2DB4-B847-9BC7-27165E8DDAF8}"/>
                </a:ext>
              </a:extLst>
            </p:cNvPr>
            <p:cNvSpPr/>
            <p:nvPr/>
          </p:nvSpPr>
          <p:spPr>
            <a:xfrm>
              <a:off x="1817768" y="2468785"/>
              <a:ext cx="600501" cy="423081"/>
            </a:xfrm>
            <a:prstGeom prst="rtTriangle">
              <a:avLst/>
            </a:prstGeom>
            <a:solidFill>
              <a:schemeClr val="accent4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Delay 62">
              <a:extLst>
                <a:ext uri="{FF2B5EF4-FFF2-40B4-BE49-F238E27FC236}">
                  <a16:creationId xmlns:a16="http://schemas.microsoft.com/office/drawing/2014/main" id="{2588F2A3-E051-C04B-B37F-D0116E918030}"/>
                </a:ext>
              </a:extLst>
            </p:cNvPr>
            <p:cNvSpPr/>
            <p:nvPr/>
          </p:nvSpPr>
          <p:spPr>
            <a:xfrm rot="5400000">
              <a:off x="2866209" y="1962350"/>
              <a:ext cx="304286" cy="3065707"/>
            </a:xfrm>
            <a:prstGeom prst="flowChartDelay">
              <a:avLst/>
            </a:prstGeom>
            <a:solidFill>
              <a:schemeClr val="accent6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3016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1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2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3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4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5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7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82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9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10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2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11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"/>
                            </p:stCondLst>
                            <p:childTnLst>
                              <p:par>
                                <p:cTn id="1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4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1.11111E-6 L 0.17516 0.30764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1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ED715B-0325-5D4B-B2F8-42F4DF4E76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7125" y="5236209"/>
            <a:ext cx="1335816" cy="1611365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204ABDAE-9378-E743-BCAD-EEC864523DC0}"/>
              </a:ext>
            </a:extLst>
          </p:cNvPr>
          <p:cNvGrpSpPr/>
          <p:nvPr/>
        </p:nvGrpSpPr>
        <p:grpSpPr>
          <a:xfrm>
            <a:off x="834968" y="3784629"/>
            <a:ext cx="2489200" cy="1552546"/>
            <a:chOff x="1811362" y="2813079"/>
            <a:chExt cx="2489200" cy="1552546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13589E31-22B6-844E-8708-1260D36F1E75}"/>
                </a:ext>
              </a:extLst>
            </p:cNvPr>
            <p:cNvCxnSpPr/>
            <p:nvPr/>
          </p:nvCxnSpPr>
          <p:spPr>
            <a:xfrm>
              <a:off x="2279176" y="2813079"/>
              <a:ext cx="0" cy="762634"/>
            </a:xfrm>
            <a:prstGeom prst="line">
              <a:avLst/>
            </a:prstGeom>
            <a:ln w="57150">
              <a:solidFill>
                <a:srgbClr val="AB79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Right Triangle 4">
              <a:extLst>
                <a:ext uri="{FF2B5EF4-FFF2-40B4-BE49-F238E27FC236}">
                  <a16:creationId xmlns:a16="http://schemas.microsoft.com/office/drawing/2014/main" id="{99F31F63-AF8E-6041-A3EF-362EAE582EC7}"/>
                </a:ext>
              </a:extLst>
            </p:cNvPr>
            <p:cNvSpPr/>
            <p:nvPr/>
          </p:nvSpPr>
          <p:spPr>
            <a:xfrm>
              <a:off x="2315099" y="2824744"/>
              <a:ext cx="600501" cy="423081"/>
            </a:xfrm>
            <a:prstGeom prst="rt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CE9C0B0F-6922-F741-AE07-4B4A4CC6C8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11362" y="3502025"/>
              <a:ext cx="2489200" cy="86360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C71D120-F805-0C4F-AEF0-B251F8C3F0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107" y="5326396"/>
            <a:ext cx="1335816" cy="14676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B5E05B4-2FA5-3549-9319-EBFD83A10D6E}"/>
              </a:ext>
            </a:extLst>
          </p:cNvPr>
          <p:cNvGrpSpPr/>
          <p:nvPr/>
        </p:nvGrpSpPr>
        <p:grpSpPr>
          <a:xfrm>
            <a:off x="4044778" y="3428999"/>
            <a:ext cx="3022450" cy="1908175"/>
            <a:chOff x="1485498" y="2453153"/>
            <a:chExt cx="3065707" cy="1967372"/>
          </a:xfrm>
        </p:grpSpPr>
        <p:sp>
          <p:nvSpPr>
            <p:cNvPr id="9" name="Delay 8">
              <a:extLst>
                <a:ext uri="{FF2B5EF4-FFF2-40B4-BE49-F238E27FC236}">
                  <a16:creationId xmlns:a16="http://schemas.microsoft.com/office/drawing/2014/main" id="{AC1D6F9F-70AD-6C4F-B319-6864590D447D}"/>
                </a:ext>
              </a:extLst>
            </p:cNvPr>
            <p:cNvSpPr/>
            <p:nvPr/>
          </p:nvSpPr>
          <p:spPr>
            <a:xfrm rot="5400000">
              <a:off x="2562351" y="2552978"/>
              <a:ext cx="931218" cy="2803876"/>
            </a:xfrm>
            <a:prstGeom prst="flowChartDelay">
              <a:avLst/>
            </a:prstGeom>
            <a:solidFill>
              <a:schemeClr val="accent6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E4C8F83-564C-9F49-BC65-7AFC2C706EEB}"/>
                </a:ext>
              </a:extLst>
            </p:cNvPr>
            <p:cNvCxnSpPr>
              <a:cxnSpLocks/>
            </p:cNvCxnSpPr>
            <p:nvPr/>
          </p:nvCxnSpPr>
          <p:spPr>
            <a:xfrm>
              <a:off x="1808139" y="2453153"/>
              <a:ext cx="15555" cy="1080902"/>
            </a:xfrm>
            <a:prstGeom prst="line">
              <a:avLst/>
            </a:prstGeom>
            <a:ln w="57150">
              <a:solidFill>
                <a:srgbClr val="AB794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ight Triangle 10">
              <a:extLst>
                <a:ext uri="{FF2B5EF4-FFF2-40B4-BE49-F238E27FC236}">
                  <a16:creationId xmlns:a16="http://schemas.microsoft.com/office/drawing/2014/main" id="{D0AE82DB-43F7-434D-BC31-1B29CAD82D2F}"/>
                </a:ext>
              </a:extLst>
            </p:cNvPr>
            <p:cNvSpPr/>
            <p:nvPr/>
          </p:nvSpPr>
          <p:spPr>
            <a:xfrm>
              <a:off x="1817768" y="2468785"/>
              <a:ext cx="600501" cy="423081"/>
            </a:xfrm>
            <a:prstGeom prst="rtTriangle">
              <a:avLst/>
            </a:prstGeom>
            <a:solidFill>
              <a:schemeClr val="accent4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Delay 11">
              <a:extLst>
                <a:ext uri="{FF2B5EF4-FFF2-40B4-BE49-F238E27FC236}">
                  <a16:creationId xmlns:a16="http://schemas.microsoft.com/office/drawing/2014/main" id="{7D4F4D18-3BD2-4446-B71B-1A75B586B05A}"/>
                </a:ext>
              </a:extLst>
            </p:cNvPr>
            <p:cNvSpPr/>
            <p:nvPr/>
          </p:nvSpPr>
          <p:spPr>
            <a:xfrm rot="5400000">
              <a:off x="2866209" y="1962350"/>
              <a:ext cx="304286" cy="3065707"/>
            </a:xfrm>
            <a:prstGeom prst="flowChartDelay">
              <a:avLst/>
            </a:prstGeom>
            <a:solidFill>
              <a:schemeClr val="accent6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59981052-4112-B949-B649-2C033C603E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276" y="2378912"/>
            <a:ext cx="1676476" cy="16400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860B294-CDBB-3E4F-8CCC-F32E3601D23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90932" y="2328266"/>
            <a:ext cx="1707560" cy="16795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2.3|2.6|24.5|12.2|4.7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.1|0.7|11|5.8|0.9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9.7|1.6|1.7|1.6|1.7|1.8|2|8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1.8|1.6|1.6|1.6|1.5|1.6|1.6|1.7|1.6|1.5|1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2083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190</cp:revision>
  <dcterms:created xsi:type="dcterms:W3CDTF">2020-12-14T12:06:57Z</dcterms:created>
  <dcterms:modified xsi:type="dcterms:W3CDTF">2021-06-23T20:14:03Z</dcterms:modified>
</cp:coreProperties>
</file>