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2" r:id="rId2"/>
    <p:sldId id="313" r:id="rId3"/>
    <p:sldId id="305" r:id="rId4"/>
    <p:sldId id="306" r:id="rId5"/>
    <p:sldId id="308" r:id="rId6"/>
    <p:sldId id="309" r:id="rId7"/>
    <p:sldId id="310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40" d="100"/>
          <a:sy n="40" d="100"/>
        </p:scale>
        <p:origin x="924" y="6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7F65F0AD-C063-4742-8E8F-D5D11A30F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3769465"/>
            <a:ext cx="770618" cy="961365"/>
          </a:xfrm>
          <a:prstGeom prst="rect">
            <a:avLst/>
          </a:prstGeom>
        </p:spPr>
      </p:pic>
      <p:pic>
        <p:nvPicPr>
          <p:cNvPr id="17" name="Picture 16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B923947C-7BBB-C74A-9412-82AB3861CE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3769465"/>
            <a:ext cx="770618" cy="961365"/>
          </a:xfrm>
          <a:prstGeom prst="rect">
            <a:avLst/>
          </a:prstGeom>
        </p:spPr>
      </p:pic>
      <p:pic>
        <p:nvPicPr>
          <p:cNvPr id="18" name="Picture 17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09F279C8-5217-C84B-844B-9278BBDD1F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3769465"/>
            <a:ext cx="770618" cy="961365"/>
          </a:xfrm>
          <a:prstGeom prst="rect">
            <a:avLst/>
          </a:prstGeom>
        </p:spPr>
      </p:pic>
      <p:pic>
        <p:nvPicPr>
          <p:cNvPr id="19" name="Picture 18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5FE6CCD-B6A2-5246-B7CE-4F555B1631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3769465"/>
            <a:ext cx="770618" cy="961365"/>
          </a:xfrm>
          <a:prstGeom prst="rect">
            <a:avLst/>
          </a:prstGeom>
        </p:spPr>
      </p:pic>
      <p:pic>
        <p:nvPicPr>
          <p:cNvPr id="20" name="Picture 19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D8AE194A-FC41-614C-9ABF-B999D167FE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33" y="3769465"/>
            <a:ext cx="770618" cy="961365"/>
          </a:xfrm>
          <a:prstGeom prst="rect">
            <a:avLst/>
          </a:prstGeom>
        </p:spPr>
      </p:pic>
      <p:pic>
        <p:nvPicPr>
          <p:cNvPr id="25" name="Picture 2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67DCDB4A-3D18-1B47-8234-AA0CC722BD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4730830"/>
            <a:ext cx="770618" cy="961365"/>
          </a:xfrm>
          <a:prstGeom prst="rect">
            <a:avLst/>
          </a:prstGeom>
        </p:spPr>
      </p:pic>
      <p:pic>
        <p:nvPicPr>
          <p:cNvPr id="26" name="Picture 25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8B2D7A6D-BBC1-5644-9A7E-034A335B3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4730830"/>
            <a:ext cx="770618" cy="961365"/>
          </a:xfrm>
          <a:prstGeom prst="rect">
            <a:avLst/>
          </a:prstGeom>
        </p:spPr>
      </p:pic>
      <p:pic>
        <p:nvPicPr>
          <p:cNvPr id="31" name="Picture 30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4282AB4E-BD7D-6E4F-9DAD-A677BDDD5E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4730830"/>
            <a:ext cx="770618" cy="961365"/>
          </a:xfrm>
          <a:prstGeom prst="rect">
            <a:avLst/>
          </a:prstGeom>
        </p:spPr>
      </p:pic>
      <p:pic>
        <p:nvPicPr>
          <p:cNvPr id="32" name="Picture 31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89A27BF-48DA-EA43-8C47-4268EC955E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4730830"/>
            <a:ext cx="770618" cy="961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8DF034-7C94-FC43-89E2-19DC942A2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12" y="1033236"/>
            <a:ext cx="44323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A33A92-642A-E048-B3D3-6136013E646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0741" y="1174749"/>
            <a:ext cx="381000" cy="3937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853E14B-7FC3-5740-9318-B8AD12EF531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981928" y="1174749"/>
            <a:ext cx="381000" cy="3937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23B8DD2-09D2-4440-95AE-EF00CA92989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479444" y="1174749"/>
            <a:ext cx="381000" cy="3937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C2B4470-2D3F-244A-983D-79F56E4DD7A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976960" y="1174749"/>
            <a:ext cx="381000" cy="3937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7F65F0AD-C063-4742-8E8F-D5D11A30F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3769465"/>
            <a:ext cx="770618" cy="961365"/>
          </a:xfrm>
          <a:prstGeom prst="rect">
            <a:avLst/>
          </a:prstGeom>
        </p:spPr>
      </p:pic>
      <p:pic>
        <p:nvPicPr>
          <p:cNvPr id="17" name="Picture 16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B923947C-7BBB-C74A-9412-82AB3861CE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3769465"/>
            <a:ext cx="770618" cy="961365"/>
          </a:xfrm>
          <a:prstGeom prst="rect">
            <a:avLst/>
          </a:prstGeom>
        </p:spPr>
      </p:pic>
      <p:pic>
        <p:nvPicPr>
          <p:cNvPr id="18" name="Picture 17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09F279C8-5217-C84B-844B-9278BBDD1F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3769465"/>
            <a:ext cx="770618" cy="961365"/>
          </a:xfrm>
          <a:prstGeom prst="rect">
            <a:avLst/>
          </a:prstGeom>
        </p:spPr>
      </p:pic>
      <p:pic>
        <p:nvPicPr>
          <p:cNvPr id="19" name="Picture 18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5FE6CCD-B6A2-5246-B7CE-4F555B1631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3769465"/>
            <a:ext cx="770618" cy="961365"/>
          </a:xfrm>
          <a:prstGeom prst="rect">
            <a:avLst/>
          </a:prstGeom>
        </p:spPr>
      </p:pic>
      <p:pic>
        <p:nvPicPr>
          <p:cNvPr id="20" name="Picture 19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D8AE194A-FC41-614C-9ABF-B999D167FE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33" y="3769465"/>
            <a:ext cx="770618" cy="961365"/>
          </a:xfrm>
          <a:prstGeom prst="rect">
            <a:avLst/>
          </a:prstGeom>
        </p:spPr>
      </p:pic>
      <p:pic>
        <p:nvPicPr>
          <p:cNvPr id="25" name="Picture 2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67DCDB4A-3D18-1B47-8234-AA0CC722BD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4730830"/>
            <a:ext cx="770618" cy="961365"/>
          </a:xfrm>
          <a:prstGeom prst="rect">
            <a:avLst/>
          </a:prstGeom>
        </p:spPr>
      </p:pic>
      <p:pic>
        <p:nvPicPr>
          <p:cNvPr id="26" name="Picture 25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8B2D7A6D-BBC1-5644-9A7E-034A335B3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4730830"/>
            <a:ext cx="770618" cy="961365"/>
          </a:xfrm>
          <a:prstGeom prst="rect">
            <a:avLst/>
          </a:prstGeom>
        </p:spPr>
      </p:pic>
      <p:pic>
        <p:nvPicPr>
          <p:cNvPr id="31" name="Picture 30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4282AB4E-BD7D-6E4F-9DAD-A677BDDD5E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4730830"/>
            <a:ext cx="770618" cy="961365"/>
          </a:xfrm>
          <a:prstGeom prst="rect">
            <a:avLst/>
          </a:prstGeom>
        </p:spPr>
      </p:pic>
      <p:pic>
        <p:nvPicPr>
          <p:cNvPr id="32" name="Picture 31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89A27BF-48DA-EA43-8C47-4268EC955E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4730830"/>
            <a:ext cx="770618" cy="961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8DF034-7C94-FC43-89E2-19DC942A2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12" y="1033236"/>
            <a:ext cx="44323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A33A92-642A-E048-B3D3-6136013E646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0741" y="1174749"/>
            <a:ext cx="381000" cy="3937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853E14B-7FC3-5740-9318-B8AD12EF531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981928" y="1174749"/>
            <a:ext cx="381000" cy="3937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23B8DD2-09D2-4440-95AE-EF00CA92989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479444" y="1174749"/>
            <a:ext cx="381000" cy="3937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C2B4470-2D3F-244A-983D-79F56E4DD7A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976960" y="1174749"/>
            <a:ext cx="381000" cy="393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D5EC61A-8349-3242-85FF-0F07E22C023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458862" y="1174749"/>
            <a:ext cx="381000" cy="3937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B2E16C-6B70-EB40-950A-6CD5A2CFC79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963738" y="1174749"/>
            <a:ext cx="381000" cy="3937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8F45BB1-E96E-6E4E-AA8D-25DCAD90AEB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3468614" y="1174749"/>
            <a:ext cx="381000" cy="3937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203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4FECE-E32E-1E48-9E5E-42105FD43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28" y="4562475"/>
            <a:ext cx="4040789" cy="16377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3C5DE9-91DB-4047-831E-012D12E03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2369" y="4562475"/>
            <a:ext cx="4406369" cy="16936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be 13">
            <a:extLst>
              <a:ext uri="{FF2B5EF4-FFF2-40B4-BE49-F238E27FC236}">
                <a16:creationId xmlns:a16="http://schemas.microsoft.com/office/drawing/2014/main" id="{435B9ABA-6416-374A-BB5D-8E2E26A62C44}"/>
              </a:ext>
            </a:extLst>
          </p:cNvPr>
          <p:cNvSpPr/>
          <p:nvPr/>
        </p:nvSpPr>
        <p:spPr>
          <a:xfrm>
            <a:off x="7212523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0BEFC2EE-0677-6745-8132-C1321CC3FB52}"/>
              </a:ext>
            </a:extLst>
          </p:cNvPr>
          <p:cNvSpPr/>
          <p:nvPr/>
        </p:nvSpPr>
        <p:spPr>
          <a:xfrm>
            <a:off x="4104495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1F25D049-C3D2-3141-A0D9-159F216EAC62}"/>
              </a:ext>
            </a:extLst>
          </p:cNvPr>
          <p:cNvSpPr/>
          <p:nvPr/>
        </p:nvSpPr>
        <p:spPr>
          <a:xfrm>
            <a:off x="3180094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FE868987-8EF9-8A46-98EC-FE0F998D3681}"/>
              </a:ext>
            </a:extLst>
          </p:cNvPr>
          <p:cNvSpPr/>
          <p:nvPr/>
        </p:nvSpPr>
        <p:spPr>
          <a:xfrm>
            <a:off x="6263626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F4105642-64B6-DA41-A7FA-E793338298B2}"/>
              </a:ext>
            </a:extLst>
          </p:cNvPr>
          <p:cNvSpPr/>
          <p:nvPr/>
        </p:nvSpPr>
        <p:spPr>
          <a:xfrm rot="10800000" flipH="1" flipV="1">
            <a:off x="3179726" y="4581175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06A57384-DC3A-E249-B379-5BDF07D38FA7}"/>
              </a:ext>
            </a:extLst>
          </p:cNvPr>
          <p:cNvSpPr/>
          <p:nvPr/>
        </p:nvSpPr>
        <p:spPr>
          <a:xfrm rot="10800000" flipH="1" flipV="1">
            <a:off x="4344898" y="4581175"/>
            <a:ext cx="2491195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349BEE3E-4F5D-6645-8CF0-154734A55F1E}"/>
              </a:ext>
            </a:extLst>
          </p:cNvPr>
          <p:cNvSpPr/>
          <p:nvPr/>
        </p:nvSpPr>
        <p:spPr>
          <a:xfrm rot="10800000" flipH="1" flipV="1">
            <a:off x="6640561" y="4581174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6BCD9F-D0E1-9144-A6E0-1BF2B2D14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07785" y="3788845"/>
            <a:ext cx="1425552" cy="16263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5C3EB2-466C-204C-9AD6-8BF036A53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5284" y="3788844"/>
            <a:ext cx="1425552" cy="1626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2C8A03-B035-1340-AF68-CD1EDAC66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2783" y="3788844"/>
            <a:ext cx="1425552" cy="16263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820E990-7777-FD40-B763-F0BF9710F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3296" y="3779524"/>
            <a:ext cx="1425552" cy="16263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8EE73BB-00CC-F74A-B57C-91F2BA201C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0795" y="3779523"/>
            <a:ext cx="1425552" cy="162633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0E05A2-C88B-1C4F-928D-0F49D38492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6040" y="4455210"/>
            <a:ext cx="2115722" cy="2609074"/>
          </a:xfrm>
          <a:prstGeom prst="rect">
            <a:avLst/>
          </a:prstGeom>
        </p:spPr>
      </p:pic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B7AF1496-F5A5-E547-BB1D-41F053100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25" y="393862"/>
            <a:ext cx="2324100" cy="2298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933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3" grpId="0" animBg="1"/>
      <p:bldP spid="10" grpId="0" animBg="1"/>
      <p:bldP spid="11" grpId="0" animBg="1"/>
      <p:bldP spid="1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be 13">
            <a:extLst>
              <a:ext uri="{FF2B5EF4-FFF2-40B4-BE49-F238E27FC236}">
                <a16:creationId xmlns:a16="http://schemas.microsoft.com/office/drawing/2014/main" id="{435B9ABA-6416-374A-BB5D-8E2E26A62C44}"/>
              </a:ext>
            </a:extLst>
          </p:cNvPr>
          <p:cNvSpPr/>
          <p:nvPr/>
        </p:nvSpPr>
        <p:spPr>
          <a:xfrm>
            <a:off x="6589718" y="5173933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0BEFC2EE-0677-6745-8132-C1321CC3FB52}"/>
              </a:ext>
            </a:extLst>
          </p:cNvPr>
          <p:cNvSpPr/>
          <p:nvPr/>
        </p:nvSpPr>
        <p:spPr>
          <a:xfrm>
            <a:off x="3347750" y="5157457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1F25D049-C3D2-3141-A0D9-159F216EAC62}"/>
              </a:ext>
            </a:extLst>
          </p:cNvPr>
          <p:cNvSpPr/>
          <p:nvPr/>
        </p:nvSpPr>
        <p:spPr>
          <a:xfrm>
            <a:off x="2423349" y="5157457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F4105642-64B6-DA41-A7FA-E793338298B2}"/>
              </a:ext>
            </a:extLst>
          </p:cNvPr>
          <p:cNvSpPr/>
          <p:nvPr/>
        </p:nvSpPr>
        <p:spPr>
          <a:xfrm rot="10800000" flipH="1" flipV="1">
            <a:off x="2422981" y="4612884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06A57384-DC3A-E249-B379-5BDF07D38FA7}"/>
              </a:ext>
            </a:extLst>
          </p:cNvPr>
          <p:cNvSpPr/>
          <p:nvPr/>
        </p:nvSpPr>
        <p:spPr>
          <a:xfrm rot="10800000" flipH="1" flipV="1">
            <a:off x="3588153" y="4612884"/>
            <a:ext cx="3467429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6BCD9F-D0E1-9144-A6E0-1BF2B2D14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1040" y="3820554"/>
            <a:ext cx="1425552" cy="16263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5C3EB2-466C-204C-9AD6-8BF036A53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13751" y="3807861"/>
            <a:ext cx="1425552" cy="1626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2C8A03-B035-1340-AF68-CD1EDAC66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76462" y="3807861"/>
            <a:ext cx="1425552" cy="16263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820E990-7777-FD40-B763-F0BF9710F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1836" y="3795373"/>
            <a:ext cx="1425552" cy="16263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67B54C-8A63-B349-87C7-92B305F39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177" y="4521283"/>
            <a:ext cx="2198034" cy="2710580"/>
          </a:xfrm>
          <a:prstGeom prst="rect">
            <a:avLst/>
          </a:prstGeom>
        </p:spPr>
      </p:pic>
      <p:sp>
        <p:nvSpPr>
          <p:cNvPr id="18" name="Cube 17">
            <a:extLst>
              <a:ext uri="{FF2B5EF4-FFF2-40B4-BE49-F238E27FC236}">
                <a16:creationId xmlns:a16="http://schemas.microsoft.com/office/drawing/2014/main" id="{0D6F1C94-68D6-C146-9AEE-488E428C2C9A}"/>
              </a:ext>
            </a:extLst>
          </p:cNvPr>
          <p:cNvSpPr/>
          <p:nvPr/>
        </p:nvSpPr>
        <p:spPr>
          <a:xfrm>
            <a:off x="7467287" y="5173933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03A689AC-1158-D84F-8931-0B598EF8FE4E}"/>
              </a:ext>
            </a:extLst>
          </p:cNvPr>
          <p:cNvSpPr/>
          <p:nvPr/>
        </p:nvSpPr>
        <p:spPr>
          <a:xfrm rot="10800000" flipH="1" flipV="1">
            <a:off x="6895325" y="4612883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DCF9136-D839-E347-83B3-7F4C09807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69846" y="3795372"/>
            <a:ext cx="1425552" cy="16263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1FF58A2-1B9B-B648-A32A-731157EA71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25220" y="3795371"/>
            <a:ext cx="1425552" cy="162633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3D79C1F-402A-8A45-82E4-B36BCC31B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5249" y="599626"/>
            <a:ext cx="2324100" cy="22735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966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4FECE-E32E-1E48-9E5E-42105FD43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27" y="1791205"/>
            <a:ext cx="4040789" cy="16377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3C5DE9-91DB-4047-831E-012D12E03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27" y="4652564"/>
            <a:ext cx="4406369" cy="1693698"/>
          </a:xfrm>
          <a:prstGeom prst="rect">
            <a:avLst/>
          </a:prstGeom>
        </p:spPr>
      </p:pic>
      <p:pic>
        <p:nvPicPr>
          <p:cNvPr id="5" name="Picture 4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D2689AE5-DBC4-704D-A407-3463B4B7DA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172" y="485718"/>
            <a:ext cx="1414609" cy="13991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AEC71A-342E-E54F-BBD0-7B5B5E4435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931" y="3429000"/>
            <a:ext cx="1430242" cy="13991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116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be 24">
            <a:extLst>
              <a:ext uri="{FF2B5EF4-FFF2-40B4-BE49-F238E27FC236}">
                <a16:creationId xmlns:a16="http://schemas.microsoft.com/office/drawing/2014/main" id="{86E5B10D-30B3-9A41-942C-BD722493D64E}"/>
              </a:ext>
            </a:extLst>
          </p:cNvPr>
          <p:cNvSpPr/>
          <p:nvPr/>
        </p:nvSpPr>
        <p:spPr>
          <a:xfrm>
            <a:off x="7962721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4AB7706E-8EAA-F146-92A2-8DF9A1F6BA10}"/>
              </a:ext>
            </a:extLst>
          </p:cNvPr>
          <p:cNvSpPr/>
          <p:nvPr/>
        </p:nvSpPr>
        <p:spPr>
          <a:xfrm>
            <a:off x="5550262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40D1C8DD-FBEF-9A4B-8BAA-23E37E913690}"/>
              </a:ext>
            </a:extLst>
          </p:cNvPr>
          <p:cNvSpPr/>
          <p:nvPr/>
        </p:nvSpPr>
        <p:spPr>
          <a:xfrm>
            <a:off x="4953000" y="5318577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423C1A49-FC5C-6B49-BEF2-B7595B7C58AC}"/>
              </a:ext>
            </a:extLst>
          </p:cNvPr>
          <p:cNvSpPr/>
          <p:nvPr/>
        </p:nvSpPr>
        <p:spPr>
          <a:xfrm rot="10800000" flipH="1" flipV="1">
            <a:off x="4953001" y="4900403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F6E8A88A-BDBE-9343-9ED9-21AB1339494C}"/>
              </a:ext>
            </a:extLst>
          </p:cNvPr>
          <p:cNvSpPr/>
          <p:nvPr/>
        </p:nvSpPr>
        <p:spPr>
          <a:xfrm rot="10800000" flipH="1" flipV="1">
            <a:off x="5817541" y="4900403"/>
            <a:ext cx="2556696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Cube 33">
            <a:extLst>
              <a:ext uri="{FF2B5EF4-FFF2-40B4-BE49-F238E27FC236}">
                <a16:creationId xmlns:a16="http://schemas.microsoft.com/office/drawing/2014/main" id="{1B2B8C15-5A53-A144-8C6D-3944ED8EC540}"/>
              </a:ext>
            </a:extLst>
          </p:cNvPr>
          <p:cNvSpPr/>
          <p:nvPr/>
        </p:nvSpPr>
        <p:spPr>
          <a:xfrm>
            <a:off x="8666073" y="5318577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67202F30-31EE-9E4D-9622-160CFC4E278B}"/>
              </a:ext>
            </a:extLst>
          </p:cNvPr>
          <p:cNvSpPr/>
          <p:nvPr/>
        </p:nvSpPr>
        <p:spPr>
          <a:xfrm rot="10800000" flipH="1" flipV="1">
            <a:off x="8244339" y="4900402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Cube 37">
            <a:extLst>
              <a:ext uri="{FF2B5EF4-FFF2-40B4-BE49-F238E27FC236}">
                <a16:creationId xmlns:a16="http://schemas.microsoft.com/office/drawing/2014/main" id="{7FA83A45-FA43-534B-8FB8-412CBC143D5E}"/>
              </a:ext>
            </a:extLst>
          </p:cNvPr>
          <p:cNvSpPr/>
          <p:nvPr/>
        </p:nvSpPr>
        <p:spPr>
          <a:xfrm>
            <a:off x="2792704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39" name="Cube 38">
            <a:extLst>
              <a:ext uri="{FF2B5EF4-FFF2-40B4-BE49-F238E27FC236}">
                <a16:creationId xmlns:a16="http://schemas.microsoft.com/office/drawing/2014/main" id="{EC175ADD-462B-EC42-8EBF-48B274210BC1}"/>
              </a:ext>
            </a:extLst>
          </p:cNvPr>
          <p:cNvSpPr/>
          <p:nvPr/>
        </p:nvSpPr>
        <p:spPr>
          <a:xfrm>
            <a:off x="1064391" y="5338712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0" name="Cube 39">
            <a:extLst>
              <a:ext uri="{FF2B5EF4-FFF2-40B4-BE49-F238E27FC236}">
                <a16:creationId xmlns:a16="http://schemas.microsoft.com/office/drawing/2014/main" id="{37B0455F-E5F2-0A4A-8EA9-EE34D3096F30}"/>
              </a:ext>
            </a:extLst>
          </p:cNvPr>
          <p:cNvSpPr/>
          <p:nvPr/>
        </p:nvSpPr>
        <p:spPr>
          <a:xfrm>
            <a:off x="467129" y="5318578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3FB4619A-23BF-284A-87E0-7D2E1CE0A476}"/>
              </a:ext>
            </a:extLst>
          </p:cNvPr>
          <p:cNvSpPr/>
          <p:nvPr/>
        </p:nvSpPr>
        <p:spPr>
          <a:xfrm rot="10800000" flipH="1" flipV="1">
            <a:off x="467130" y="4900404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Cube 41">
            <a:extLst>
              <a:ext uri="{FF2B5EF4-FFF2-40B4-BE49-F238E27FC236}">
                <a16:creationId xmlns:a16="http://schemas.microsoft.com/office/drawing/2014/main" id="{610FEA6F-2034-D04C-A906-EFF5CFD3CA13}"/>
              </a:ext>
            </a:extLst>
          </p:cNvPr>
          <p:cNvSpPr/>
          <p:nvPr/>
        </p:nvSpPr>
        <p:spPr>
          <a:xfrm rot="10800000" flipH="1" flipV="1">
            <a:off x="1324712" y="4900403"/>
            <a:ext cx="1839754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Cube 42">
            <a:extLst>
              <a:ext uri="{FF2B5EF4-FFF2-40B4-BE49-F238E27FC236}">
                <a16:creationId xmlns:a16="http://schemas.microsoft.com/office/drawing/2014/main" id="{EDC2FCBC-9096-8B40-9DA6-1198E656FDE4}"/>
              </a:ext>
            </a:extLst>
          </p:cNvPr>
          <p:cNvSpPr/>
          <p:nvPr/>
        </p:nvSpPr>
        <p:spPr>
          <a:xfrm>
            <a:off x="3468054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686D9F74-8BB1-334C-AFB8-B9187D7E7049}"/>
              </a:ext>
            </a:extLst>
          </p:cNvPr>
          <p:cNvSpPr/>
          <p:nvPr/>
        </p:nvSpPr>
        <p:spPr>
          <a:xfrm rot="10800000" flipH="1" flipV="1">
            <a:off x="3045054" y="4900403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DFF43A-B754-B944-91C8-E6ABF5BAF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4260424"/>
            <a:ext cx="1152771" cy="8419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FE09D4-4966-5843-9A1B-D0CCFCFF81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3796604"/>
            <a:ext cx="1152771" cy="8419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276418-0CAD-0A4E-B476-6B6F7E0ED0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3281499"/>
            <a:ext cx="1152771" cy="84191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824CC7A-D7C0-044C-AA64-6B46C2F251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4254747"/>
            <a:ext cx="1152771" cy="84191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29D1974-C2A9-9144-8C1F-444B5E3B0E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3790927"/>
            <a:ext cx="1152771" cy="84191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E4DDD06-B205-D944-8955-6993602093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3275822"/>
            <a:ext cx="1152771" cy="84191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59982DF-649F-5145-8ACD-22ADFDB5BC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317" y="3003655"/>
            <a:ext cx="1429605" cy="176296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09DB8B5-2976-0846-B3AC-5F30530AC0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8933" y="2960790"/>
            <a:ext cx="1355880" cy="16720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048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2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9 0.00717 L 0.03012 0.1298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1" y="6134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7037E-7 L -0.1008 0.3421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48" y="1710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7037E-7 L -0.0266 0.2740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0" y="1370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2.96296E-6 L -0.05625 0.2064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1" y="10324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3.6|2.6|24|12.1|5.4|0.8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4|0.6|21.7|5.4|0.7|0.7|0.7|0.7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0.8|0.8|0.7|0.7|9.5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0.8|0.9|0.8|0.8|0.7|11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7.6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0.9|0.9|0.9|0.9|0.9|9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2092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183</cp:revision>
  <dcterms:created xsi:type="dcterms:W3CDTF">2020-12-14T12:06:57Z</dcterms:created>
  <dcterms:modified xsi:type="dcterms:W3CDTF">2021-06-23T20:19:10Z</dcterms:modified>
</cp:coreProperties>
</file>