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65" r:id="rId4"/>
    <p:sldId id="267" r:id="rId5"/>
    <p:sldId id="268" r:id="rId6"/>
    <p:sldId id="269" r:id="rId7"/>
    <p:sldId id="270" r:id="rId8"/>
    <p:sldId id="271" r:id="rId9"/>
    <p:sldId id="272" r:id="rId1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2093"/>
    <a:srgbClr val="521B93"/>
    <a:srgbClr val="73FEFF"/>
    <a:srgbClr val="00FA00"/>
    <a:srgbClr val="1F3864"/>
    <a:srgbClr val="EC44D0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 autoAdjust="0"/>
    <p:restoredTop sz="94660"/>
  </p:normalViewPr>
  <p:slideViewPr>
    <p:cSldViewPr snapToGrid="0">
      <p:cViewPr varScale="1">
        <p:scale>
          <a:sx n="63" d="100"/>
          <a:sy n="63" d="100"/>
        </p:scale>
        <p:origin x="1228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09/01/2022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09/01/2022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09/01/2022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09/01/2022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09/01/2022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tif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19CF3D33-EEEF-7C40-AB34-F5E7A94DFA0B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4162626" y="-153375"/>
            <a:ext cx="5765800" cy="1079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09/01/2022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D40B39C-46A0-6140-84D0-08723A2BAD40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4156000" y="-161286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5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8ED17DFA-8A4B-5746-9028-BCC9ABBA4839}"/>
              </a:ext>
            </a:extLst>
          </p:cNvPr>
          <p:cNvSpPr/>
          <p:nvPr/>
        </p:nvSpPr>
        <p:spPr>
          <a:xfrm>
            <a:off x="1559859" y="2097741"/>
            <a:ext cx="699247" cy="6992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FF0ED25C-2450-2A40-BC01-7284E371EFBC}"/>
              </a:ext>
            </a:extLst>
          </p:cNvPr>
          <p:cNvSpPr/>
          <p:nvPr/>
        </p:nvSpPr>
        <p:spPr>
          <a:xfrm>
            <a:off x="3056965" y="3904129"/>
            <a:ext cx="699247" cy="6992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C05CA6C-D59E-E24F-9349-F0629EF5ED66}"/>
              </a:ext>
            </a:extLst>
          </p:cNvPr>
          <p:cNvSpPr/>
          <p:nvPr/>
        </p:nvSpPr>
        <p:spPr>
          <a:xfrm>
            <a:off x="3056965" y="2097740"/>
            <a:ext cx="699247" cy="6992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9519045-92EE-5E4F-BD34-13EA508B0BA0}"/>
              </a:ext>
            </a:extLst>
          </p:cNvPr>
          <p:cNvSpPr/>
          <p:nvPr/>
        </p:nvSpPr>
        <p:spPr>
          <a:xfrm>
            <a:off x="1559859" y="3904128"/>
            <a:ext cx="699247" cy="69924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0066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7570C439-B2AF-D846-8EBB-A07A843260F4}"/>
              </a:ext>
            </a:extLst>
          </p:cNvPr>
          <p:cNvSpPr/>
          <p:nvPr/>
        </p:nvSpPr>
        <p:spPr>
          <a:xfrm>
            <a:off x="1559859" y="2097741"/>
            <a:ext cx="699247" cy="6992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C0360D70-6CBE-874D-84B2-35166E3DBF43}"/>
              </a:ext>
            </a:extLst>
          </p:cNvPr>
          <p:cNvSpPr/>
          <p:nvPr/>
        </p:nvSpPr>
        <p:spPr>
          <a:xfrm>
            <a:off x="3039035" y="3429000"/>
            <a:ext cx="699247" cy="69924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255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E07C19D0-BF5D-0E41-8BCA-6D12BF29BC87}"/>
              </a:ext>
            </a:extLst>
          </p:cNvPr>
          <p:cNvSpPr/>
          <p:nvPr/>
        </p:nvSpPr>
        <p:spPr>
          <a:xfrm>
            <a:off x="1559858" y="2729753"/>
            <a:ext cx="699247" cy="69924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683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63863C00-04D6-5044-9FAB-AC556D5B70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33" y="3688312"/>
            <a:ext cx="1828800" cy="1854200"/>
          </a:xfrm>
          <a:prstGeom prst="rect">
            <a:avLst/>
          </a:prstGeom>
        </p:spPr>
      </p:pic>
      <p:pic>
        <p:nvPicPr>
          <p:cNvPr id="7" name="Picture 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F451564C-8A90-2E44-A506-F8C882FAE2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793" y="3688312"/>
            <a:ext cx="1828800" cy="1854200"/>
          </a:xfrm>
          <a:prstGeom prst="rect">
            <a:avLst/>
          </a:prstGeom>
        </p:spPr>
      </p:pic>
      <p:pic>
        <p:nvPicPr>
          <p:cNvPr id="8" name="Picture 7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9153C5C0-3916-CA4A-BC32-0ABAEEE2D5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253" y="3688312"/>
            <a:ext cx="1828800" cy="1854200"/>
          </a:xfrm>
          <a:prstGeom prst="rect">
            <a:avLst/>
          </a:prstGeom>
        </p:spPr>
      </p:pic>
      <p:pic>
        <p:nvPicPr>
          <p:cNvPr id="9" name="Picture 8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9767692E-DD4A-1B4C-BEFE-A1FB748C29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713" y="3688312"/>
            <a:ext cx="1828800" cy="1854200"/>
          </a:xfrm>
          <a:prstGeom prst="rect">
            <a:avLst/>
          </a:prstGeom>
        </p:spPr>
      </p:pic>
      <p:pic>
        <p:nvPicPr>
          <p:cNvPr id="12" name="Picture 11" descr="Shape, square&#10;&#10;Description automatically generated">
            <a:extLst>
              <a:ext uri="{FF2B5EF4-FFF2-40B4-BE49-F238E27FC236}">
                <a16:creationId xmlns:a16="http://schemas.microsoft.com/office/drawing/2014/main" id="{29243CD2-794B-7B46-BC59-3CA71A7040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53" y="1969828"/>
            <a:ext cx="4953000" cy="1016000"/>
          </a:xfrm>
          <a:prstGeom prst="rect">
            <a:avLst/>
          </a:prstGeom>
        </p:spPr>
      </p:pic>
      <p:pic>
        <p:nvPicPr>
          <p:cNvPr id="14" name="Picture 13" descr="A close up of a sign&#10;&#10;Description automatically generated">
            <a:extLst>
              <a:ext uri="{FF2B5EF4-FFF2-40B4-BE49-F238E27FC236}">
                <a16:creationId xmlns:a16="http://schemas.microsoft.com/office/drawing/2014/main" id="{F3188444-CAF1-0247-87A6-E9E5366A86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233" y="160372"/>
            <a:ext cx="1926040" cy="1904990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3C825AA2-9C4A-9E4F-8D10-487FFE7C07C2}"/>
              </a:ext>
            </a:extLst>
          </p:cNvPr>
          <p:cNvSpPr/>
          <p:nvPr/>
        </p:nvSpPr>
        <p:spPr>
          <a:xfrm>
            <a:off x="660435" y="2190628"/>
            <a:ext cx="574400" cy="574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2DE75CD-12D5-2441-81A3-0F46F5C2B3FD}"/>
              </a:ext>
            </a:extLst>
          </p:cNvPr>
          <p:cNvSpPr/>
          <p:nvPr/>
        </p:nvSpPr>
        <p:spPr>
          <a:xfrm>
            <a:off x="1664033" y="2190628"/>
            <a:ext cx="574400" cy="574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05E2942-3882-5445-8BB8-9740644BE71F}"/>
              </a:ext>
            </a:extLst>
          </p:cNvPr>
          <p:cNvSpPr/>
          <p:nvPr/>
        </p:nvSpPr>
        <p:spPr>
          <a:xfrm>
            <a:off x="2627053" y="2190628"/>
            <a:ext cx="574400" cy="574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796B2A9-064B-3D44-BAB8-6B287CC7D16F}"/>
              </a:ext>
            </a:extLst>
          </p:cNvPr>
          <p:cNvSpPr/>
          <p:nvPr/>
        </p:nvSpPr>
        <p:spPr>
          <a:xfrm>
            <a:off x="3590073" y="2190628"/>
            <a:ext cx="574400" cy="574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41DEF93-4CD4-2F4C-A859-0A3BC5B82383}"/>
              </a:ext>
            </a:extLst>
          </p:cNvPr>
          <p:cNvSpPr/>
          <p:nvPr/>
        </p:nvSpPr>
        <p:spPr>
          <a:xfrm>
            <a:off x="4553093" y="2190628"/>
            <a:ext cx="574400" cy="574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E4E70123-5222-5C46-B9BA-41BD140B50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261" y="2756829"/>
            <a:ext cx="2545281" cy="3127386"/>
          </a:xfrm>
          <a:prstGeom prst="rect">
            <a:avLst/>
          </a:prstGeom>
        </p:spPr>
      </p:pic>
      <p:pic>
        <p:nvPicPr>
          <p:cNvPr id="27" name="Picture 26" descr="A picture containing clock, dark, sitting, computer&#10;&#10;Description automatically generated">
            <a:extLst>
              <a:ext uri="{FF2B5EF4-FFF2-40B4-BE49-F238E27FC236}">
                <a16:creationId xmlns:a16="http://schemas.microsoft.com/office/drawing/2014/main" id="{3545504B-47DD-2E4B-8684-C35FDFD4B25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5610">
            <a:off x="6792325" y="4321343"/>
            <a:ext cx="934435" cy="856021"/>
          </a:xfrm>
          <a:prstGeom prst="rect">
            <a:avLst/>
          </a:prstGeom>
          <a:scene3d>
            <a:camera prst="isometricTopUp">
              <a:rot lat="19476224" lon="18882000" rev="3609745"/>
            </a:camera>
            <a:lightRig rig="threePt" dir="t"/>
          </a:scene3d>
        </p:spPr>
      </p:pic>
      <p:pic>
        <p:nvPicPr>
          <p:cNvPr id="10" name="Picture 9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38BE79B5-1920-8147-929A-149F922C5B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173" y="3688312"/>
            <a:ext cx="1828800" cy="1854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6122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6 3.7037E-6 L 0.07132 0.00509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3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63863C00-04D6-5044-9FAB-AC556D5B70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33" y="3688312"/>
            <a:ext cx="1828800" cy="1854200"/>
          </a:xfrm>
          <a:prstGeom prst="rect">
            <a:avLst/>
          </a:prstGeom>
        </p:spPr>
      </p:pic>
      <p:pic>
        <p:nvPicPr>
          <p:cNvPr id="7" name="Picture 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F451564C-8A90-2E44-A506-F8C882FAE2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793" y="3688312"/>
            <a:ext cx="1828800" cy="1854200"/>
          </a:xfrm>
          <a:prstGeom prst="rect">
            <a:avLst/>
          </a:prstGeom>
        </p:spPr>
      </p:pic>
      <p:pic>
        <p:nvPicPr>
          <p:cNvPr id="8" name="Picture 7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9153C5C0-3916-CA4A-BC32-0ABAEEE2D5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253" y="3688312"/>
            <a:ext cx="1828800" cy="1854200"/>
          </a:xfrm>
          <a:prstGeom prst="rect">
            <a:avLst/>
          </a:prstGeom>
        </p:spPr>
      </p:pic>
      <p:pic>
        <p:nvPicPr>
          <p:cNvPr id="12" name="Picture 11" descr="Shape, square&#10;&#10;Description automatically generated">
            <a:extLst>
              <a:ext uri="{FF2B5EF4-FFF2-40B4-BE49-F238E27FC236}">
                <a16:creationId xmlns:a16="http://schemas.microsoft.com/office/drawing/2014/main" id="{29243CD2-794B-7B46-BC59-3CA71A7040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53" y="1969828"/>
            <a:ext cx="4953000" cy="1016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3188444-CAF1-0247-87A6-E9E5366A86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02613" y="368255"/>
            <a:ext cx="1926040" cy="1894465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3C825AA2-9C4A-9E4F-8D10-487FFE7C07C2}"/>
              </a:ext>
            </a:extLst>
          </p:cNvPr>
          <p:cNvSpPr/>
          <p:nvPr/>
        </p:nvSpPr>
        <p:spPr>
          <a:xfrm>
            <a:off x="660435" y="2190628"/>
            <a:ext cx="574400" cy="574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2DE75CD-12D5-2441-81A3-0F46F5C2B3FD}"/>
              </a:ext>
            </a:extLst>
          </p:cNvPr>
          <p:cNvSpPr/>
          <p:nvPr/>
        </p:nvSpPr>
        <p:spPr>
          <a:xfrm>
            <a:off x="1664033" y="2190628"/>
            <a:ext cx="574400" cy="574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05E2942-3882-5445-8BB8-9740644BE71F}"/>
              </a:ext>
            </a:extLst>
          </p:cNvPr>
          <p:cNvSpPr/>
          <p:nvPr/>
        </p:nvSpPr>
        <p:spPr>
          <a:xfrm>
            <a:off x="2627053" y="2190628"/>
            <a:ext cx="574400" cy="574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796B2A9-064B-3D44-BAB8-6B287CC7D16F}"/>
              </a:ext>
            </a:extLst>
          </p:cNvPr>
          <p:cNvSpPr/>
          <p:nvPr/>
        </p:nvSpPr>
        <p:spPr>
          <a:xfrm>
            <a:off x="3590073" y="2190628"/>
            <a:ext cx="574400" cy="574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72EAF8D-37F2-F44E-8324-49605E1B5F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213" y="2765028"/>
            <a:ext cx="2690006" cy="2955387"/>
          </a:xfrm>
          <a:prstGeom prst="rect">
            <a:avLst/>
          </a:prstGeom>
        </p:spPr>
      </p:pic>
      <p:pic>
        <p:nvPicPr>
          <p:cNvPr id="27" name="Picture 26" descr="A picture containing clock, dark, sitting, computer&#10;&#10;Description automatically generated">
            <a:extLst>
              <a:ext uri="{FF2B5EF4-FFF2-40B4-BE49-F238E27FC236}">
                <a16:creationId xmlns:a16="http://schemas.microsoft.com/office/drawing/2014/main" id="{3545504B-47DD-2E4B-8684-C35FDFD4B25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5610">
            <a:off x="5549385" y="4276603"/>
            <a:ext cx="934435" cy="856021"/>
          </a:xfrm>
          <a:prstGeom prst="rect">
            <a:avLst/>
          </a:prstGeom>
          <a:scene3d>
            <a:camera prst="isometricTopUp">
              <a:rot lat="19476224" lon="18882000" rev="3609745"/>
            </a:camera>
            <a:lightRig rig="threePt" dir="t"/>
          </a:scene3d>
        </p:spPr>
      </p:pic>
      <p:pic>
        <p:nvPicPr>
          <p:cNvPr id="9" name="Picture 8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9767692E-DD4A-1B4C-BEFE-A1FB748C29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713" y="3688312"/>
            <a:ext cx="1828800" cy="1854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7976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3.33333E-6 L 0.07228 -0.00394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06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63863C00-04D6-5044-9FAB-AC556D5B70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33" y="3688312"/>
            <a:ext cx="1828800" cy="1854200"/>
          </a:xfrm>
          <a:prstGeom prst="rect">
            <a:avLst/>
          </a:prstGeom>
        </p:spPr>
      </p:pic>
      <p:pic>
        <p:nvPicPr>
          <p:cNvPr id="7" name="Picture 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F451564C-8A90-2E44-A506-F8C882FAE2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793" y="3688312"/>
            <a:ext cx="1828800" cy="1854200"/>
          </a:xfrm>
          <a:prstGeom prst="rect">
            <a:avLst/>
          </a:prstGeom>
        </p:spPr>
      </p:pic>
      <p:pic>
        <p:nvPicPr>
          <p:cNvPr id="12" name="Picture 11" descr="Shape, square&#10;&#10;Description automatically generated">
            <a:extLst>
              <a:ext uri="{FF2B5EF4-FFF2-40B4-BE49-F238E27FC236}">
                <a16:creationId xmlns:a16="http://schemas.microsoft.com/office/drawing/2014/main" id="{29243CD2-794B-7B46-BC59-3CA71A7040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53" y="1969828"/>
            <a:ext cx="4953000" cy="1016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3188444-CAF1-0247-87A6-E9E5366A86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355" y="368255"/>
            <a:ext cx="1926039" cy="1894465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3C825AA2-9C4A-9E4F-8D10-487FFE7C07C2}"/>
              </a:ext>
            </a:extLst>
          </p:cNvPr>
          <p:cNvSpPr/>
          <p:nvPr/>
        </p:nvSpPr>
        <p:spPr>
          <a:xfrm>
            <a:off x="660435" y="2190628"/>
            <a:ext cx="574400" cy="574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2DE75CD-12D5-2441-81A3-0F46F5C2B3FD}"/>
              </a:ext>
            </a:extLst>
          </p:cNvPr>
          <p:cNvSpPr/>
          <p:nvPr/>
        </p:nvSpPr>
        <p:spPr>
          <a:xfrm>
            <a:off x="1664033" y="2190628"/>
            <a:ext cx="574400" cy="574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05E2942-3882-5445-8BB8-9740644BE71F}"/>
              </a:ext>
            </a:extLst>
          </p:cNvPr>
          <p:cNvSpPr/>
          <p:nvPr/>
        </p:nvSpPr>
        <p:spPr>
          <a:xfrm>
            <a:off x="2627053" y="2190628"/>
            <a:ext cx="574400" cy="574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08DDC35-E9EE-B749-B965-C09B9656A5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573" y="2765028"/>
            <a:ext cx="2629250" cy="3171606"/>
          </a:xfrm>
          <a:prstGeom prst="rect">
            <a:avLst/>
          </a:prstGeom>
        </p:spPr>
      </p:pic>
      <p:pic>
        <p:nvPicPr>
          <p:cNvPr id="27" name="Picture 26" descr="A picture containing clock, dark, sitting, computer&#10;&#10;Description automatically generated">
            <a:extLst>
              <a:ext uri="{FF2B5EF4-FFF2-40B4-BE49-F238E27FC236}">
                <a16:creationId xmlns:a16="http://schemas.microsoft.com/office/drawing/2014/main" id="{3545504B-47DD-2E4B-8684-C35FDFD4B25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5610">
            <a:off x="4169022" y="4250239"/>
            <a:ext cx="934435" cy="856021"/>
          </a:xfrm>
          <a:prstGeom prst="rect">
            <a:avLst/>
          </a:prstGeom>
          <a:scene3d>
            <a:camera prst="isometricTopUp">
              <a:rot lat="19476224" lon="18882000" rev="3609745"/>
            </a:camera>
            <a:lightRig rig="threePt" dir="t"/>
          </a:scene3d>
        </p:spPr>
      </p:pic>
      <p:pic>
        <p:nvPicPr>
          <p:cNvPr id="8" name="Picture 7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9153C5C0-3916-CA4A-BC32-0ABAEEE2D5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253" y="3688312"/>
            <a:ext cx="1828800" cy="1854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2661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4615E-6 -1.48148E-6 L 0.06907 -0.00394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0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63863C00-04D6-5044-9FAB-AC556D5B70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33" y="3688312"/>
            <a:ext cx="1828800" cy="1854200"/>
          </a:xfrm>
          <a:prstGeom prst="rect">
            <a:avLst/>
          </a:prstGeom>
        </p:spPr>
      </p:pic>
      <p:pic>
        <p:nvPicPr>
          <p:cNvPr id="12" name="Picture 11" descr="Shape, square&#10;&#10;Description automatically generated">
            <a:extLst>
              <a:ext uri="{FF2B5EF4-FFF2-40B4-BE49-F238E27FC236}">
                <a16:creationId xmlns:a16="http://schemas.microsoft.com/office/drawing/2014/main" id="{29243CD2-794B-7B46-BC59-3CA71A7040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53" y="1969828"/>
            <a:ext cx="4953000" cy="1016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3188444-CAF1-0247-87A6-E9E5366A86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8133" y="185763"/>
            <a:ext cx="1915398" cy="1894465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3C825AA2-9C4A-9E4F-8D10-487FFE7C07C2}"/>
              </a:ext>
            </a:extLst>
          </p:cNvPr>
          <p:cNvSpPr/>
          <p:nvPr/>
        </p:nvSpPr>
        <p:spPr>
          <a:xfrm>
            <a:off x="660435" y="2190628"/>
            <a:ext cx="574400" cy="574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2DE75CD-12D5-2441-81A3-0F46F5C2B3FD}"/>
              </a:ext>
            </a:extLst>
          </p:cNvPr>
          <p:cNvSpPr/>
          <p:nvPr/>
        </p:nvSpPr>
        <p:spPr>
          <a:xfrm>
            <a:off x="1664033" y="2190628"/>
            <a:ext cx="574400" cy="574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70A012F-70B1-CE48-84BD-4F29090F51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51472" y="2765028"/>
            <a:ext cx="2704723" cy="3262648"/>
          </a:xfrm>
          <a:prstGeom prst="rect">
            <a:avLst/>
          </a:prstGeom>
        </p:spPr>
      </p:pic>
      <p:pic>
        <p:nvPicPr>
          <p:cNvPr id="27" name="Picture 26" descr="A picture containing clock, dark, sitting, computer&#10;&#10;Description automatically generated">
            <a:extLst>
              <a:ext uri="{FF2B5EF4-FFF2-40B4-BE49-F238E27FC236}">
                <a16:creationId xmlns:a16="http://schemas.microsoft.com/office/drawing/2014/main" id="{3545504B-47DD-2E4B-8684-C35FDFD4B25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5610">
            <a:off x="2875770" y="4423443"/>
            <a:ext cx="934435" cy="856021"/>
          </a:xfrm>
          <a:prstGeom prst="rect">
            <a:avLst/>
          </a:prstGeom>
          <a:scene3d>
            <a:camera prst="isometricTopUp">
              <a:rot lat="19476224" lon="18882000" rev="3609745"/>
            </a:camera>
            <a:lightRig rig="threePt" dir="t"/>
          </a:scene3d>
        </p:spPr>
      </p:pic>
      <p:pic>
        <p:nvPicPr>
          <p:cNvPr id="7" name="Picture 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F451564C-8A90-2E44-A506-F8C882FAE2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793" y="3688312"/>
            <a:ext cx="1828800" cy="1854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452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8974E-6 3.33333E-6 L 0.06234 0.02268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9" y="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hape, square&#10;&#10;Description automatically generated">
            <a:extLst>
              <a:ext uri="{FF2B5EF4-FFF2-40B4-BE49-F238E27FC236}">
                <a16:creationId xmlns:a16="http://schemas.microsoft.com/office/drawing/2014/main" id="{29243CD2-794B-7B46-BC59-3CA71A7040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53" y="1969828"/>
            <a:ext cx="4953000" cy="1016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3188444-CAF1-0247-87A6-E9E5366A86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88435" y="320112"/>
            <a:ext cx="1915398" cy="1894464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3C825AA2-9C4A-9E4F-8D10-487FFE7C07C2}"/>
              </a:ext>
            </a:extLst>
          </p:cNvPr>
          <p:cNvSpPr/>
          <p:nvPr/>
        </p:nvSpPr>
        <p:spPr>
          <a:xfrm>
            <a:off x="660435" y="2190628"/>
            <a:ext cx="574400" cy="574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1FEDB49-1507-BA4A-A789-985ECAB593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030" y="2816350"/>
            <a:ext cx="2601895" cy="3208614"/>
          </a:xfrm>
          <a:prstGeom prst="rect">
            <a:avLst/>
          </a:prstGeom>
        </p:spPr>
      </p:pic>
      <p:pic>
        <p:nvPicPr>
          <p:cNvPr id="3" name="Picture 2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63863C00-04D6-5044-9FAB-AC556D5B70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33" y="3688312"/>
            <a:ext cx="1828800" cy="1854200"/>
          </a:xfrm>
          <a:prstGeom prst="rect">
            <a:avLst/>
          </a:prstGeom>
        </p:spPr>
      </p:pic>
      <p:pic>
        <p:nvPicPr>
          <p:cNvPr id="27" name="Picture 26" descr="A picture containing clock, dark, sitting, computer&#10;&#10;Description automatically generated">
            <a:extLst>
              <a:ext uri="{FF2B5EF4-FFF2-40B4-BE49-F238E27FC236}">
                <a16:creationId xmlns:a16="http://schemas.microsoft.com/office/drawing/2014/main" id="{3545504B-47DD-2E4B-8684-C35FDFD4B25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5610">
            <a:off x="1650915" y="4296433"/>
            <a:ext cx="934435" cy="856021"/>
          </a:xfrm>
          <a:prstGeom prst="rect">
            <a:avLst/>
          </a:prstGeom>
          <a:scene3d>
            <a:camera prst="isometricTopUp">
              <a:rot lat="19476224" lon="18882000" rev="3609745"/>
            </a:camera>
            <a:lightRig rig="threePt" dir="t"/>
          </a:scene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9698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21 0.00301 L 0.07933 0.0196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98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hape, square&#10;&#10;Description automatically generated">
            <a:extLst>
              <a:ext uri="{FF2B5EF4-FFF2-40B4-BE49-F238E27FC236}">
                <a16:creationId xmlns:a16="http://schemas.microsoft.com/office/drawing/2014/main" id="{29243CD2-794B-7B46-BC59-3CA71A7040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53" y="1969828"/>
            <a:ext cx="4953000" cy="1016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3188444-CAF1-0247-87A6-E9E5366A86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88435" y="330465"/>
            <a:ext cx="1915398" cy="18737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61983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9.5|2.1|1.6|1.8|1.9|5.2|1.6|0.8|0.6|0.5|0.7|0.8|16.6|21.9|2.5|2.1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0.7|0.7|0.6|5|2|0.6|0.6|0.5|0.6|16.9|15.2|4.8|1.5|3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0.5|0.6|9.4|2.8|0.7|1.1|0.8|8.3|14.3|4.1|2.2|2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0.6|8.8|1.4|1|1.3|10|13.9|3.2|2.8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4.1|1.4|1|14.3|14.1|4.5|2.2|4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13.2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497</TotalTime>
  <Words>0</Words>
  <Application>Microsoft Office PowerPoint</Application>
  <PresentationFormat>A4 Paper (210x297 mm)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Caroline Hodge</cp:lastModifiedBy>
  <cp:revision>60</cp:revision>
  <dcterms:created xsi:type="dcterms:W3CDTF">2020-04-02T20:19:37Z</dcterms:created>
  <dcterms:modified xsi:type="dcterms:W3CDTF">2022-01-09T16:22:15Z</dcterms:modified>
</cp:coreProperties>
</file>