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4" r:id="rId11"/>
    <p:sldId id="283" r:id="rId12"/>
    <p:sldId id="285" r:id="rId13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3864"/>
    <a:srgbClr val="FF40FF"/>
    <a:srgbClr val="942093"/>
    <a:srgbClr val="521B93"/>
    <a:srgbClr val="73FEFF"/>
    <a:srgbClr val="00FA00"/>
    <a:srgbClr val="EC44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82" autoAdjust="0"/>
    <p:restoredTop sz="94660"/>
  </p:normalViewPr>
  <p:slideViewPr>
    <p:cSldViewPr snapToGrid="0">
      <p:cViewPr varScale="1">
        <p:scale>
          <a:sx n="63" d="100"/>
          <a:sy n="63" d="100"/>
        </p:scale>
        <p:origin x="1296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58099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7080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6690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8315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749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87778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36717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4549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5177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3059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25780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A4159-BB9F-4061-B0DA-54438145662E}" type="datetimeFigureOut">
              <a:rPr lang="en-GB" smtClean="0"/>
              <a:t>20/03/2022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D199D-141F-4268-89A1-3C5240A6B66D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26136" y="621792"/>
            <a:ext cx="9253728" cy="59710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5198" y="-23286"/>
            <a:ext cx="1172760" cy="111596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453" y="24933"/>
            <a:ext cx="926547" cy="10195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2294" y="6043250"/>
            <a:ext cx="727882" cy="72788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C20424-E167-6343-B337-A66E41E8286A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4140200" y="-153375"/>
            <a:ext cx="5765800" cy="107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102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con&#10;&#10;Description automatically generated">
            <a:extLst>
              <a:ext uri="{FF2B5EF4-FFF2-40B4-BE49-F238E27FC236}">
                <a16:creationId xmlns:a16="http://schemas.microsoft.com/office/drawing/2014/main" id="{455E0A64-0356-D34F-B39A-C94F7E8CDA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7175" y="3254087"/>
            <a:ext cx="1562100" cy="1181100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DCF82300-0049-4E4E-A14B-F8F983C43C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120675" y="2549238"/>
            <a:ext cx="1485900" cy="2590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10304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icon&#10;&#10;Description automatically generated">
            <a:extLst>
              <a:ext uri="{FF2B5EF4-FFF2-40B4-BE49-F238E27FC236}">
                <a16:creationId xmlns:a16="http://schemas.microsoft.com/office/drawing/2014/main" id="{E6938EB5-F4DD-3C48-8C36-8EAEAA0BA3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 flipH="1">
            <a:off x="1882990" y="2314863"/>
            <a:ext cx="1473200" cy="3086100"/>
          </a:xfrm>
          <a:prstGeom prst="rect">
            <a:avLst/>
          </a:prstGeom>
        </p:spPr>
      </p:pic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78019A71-B747-D24E-875B-DCFE31BFBB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540" y="3002395"/>
            <a:ext cx="788627" cy="111124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6940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C13C022-1228-AF41-9213-FB35B2E7C32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" t="20606" r="1461" b="26263"/>
          <a:stretch/>
        </p:blipFill>
        <p:spPr>
          <a:xfrm>
            <a:off x="515381" y="2054087"/>
            <a:ext cx="4437619" cy="328623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225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accessory, wood&#10;&#10;Description automatically generated">
            <a:extLst>
              <a:ext uri="{FF2B5EF4-FFF2-40B4-BE49-F238E27FC236}">
                <a16:creationId xmlns:a16="http://schemas.microsoft.com/office/drawing/2014/main" id="{3559C224-B9E7-F942-9001-55A65CA72B6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16" b="15190"/>
          <a:stretch/>
        </p:blipFill>
        <p:spPr>
          <a:xfrm>
            <a:off x="538597" y="2787989"/>
            <a:ext cx="4289712" cy="36372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13EBAC1-A004-B549-B42C-902B3A5707D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" t="20606" r="1461" b="26263"/>
          <a:stretch/>
        </p:blipFill>
        <p:spPr>
          <a:xfrm>
            <a:off x="1415926" y="745779"/>
            <a:ext cx="2547579" cy="18865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53604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floor, indoor, person&#10;&#10;Description automatically generated">
            <a:extLst>
              <a:ext uri="{FF2B5EF4-FFF2-40B4-BE49-F238E27FC236}">
                <a16:creationId xmlns:a16="http://schemas.microsoft.com/office/drawing/2014/main" id="{EA2F69DD-04E0-E545-8447-782BC39C29F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656" b="3232"/>
          <a:stretch/>
        </p:blipFill>
        <p:spPr>
          <a:xfrm>
            <a:off x="566304" y="2702611"/>
            <a:ext cx="4005696" cy="379799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5214B81-2576-6441-91C0-A7D45F7CEBB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" t="20606" r="1461" b="26263"/>
          <a:stretch/>
        </p:blipFill>
        <p:spPr>
          <a:xfrm>
            <a:off x="1295362" y="718070"/>
            <a:ext cx="2547579" cy="18865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07728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indoor, floor&#10;&#10;Description automatically generated">
            <a:extLst>
              <a:ext uri="{FF2B5EF4-FFF2-40B4-BE49-F238E27FC236}">
                <a16:creationId xmlns:a16="http://schemas.microsoft.com/office/drawing/2014/main" id="{61A2ECB6-306C-344E-8A82-F47F60D1F8F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454" b="17373"/>
          <a:stretch/>
        </p:blipFill>
        <p:spPr>
          <a:xfrm>
            <a:off x="469949" y="2939530"/>
            <a:ext cx="4198404" cy="32004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3EE5315-6D4F-3A4B-84F5-48428D4C5E31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" t="20606" r="1461" b="26263"/>
          <a:stretch/>
        </p:blipFill>
        <p:spPr>
          <a:xfrm>
            <a:off x="1295362" y="718070"/>
            <a:ext cx="2547579" cy="18865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17031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9CCC2534-2A88-9148-824B-C4230B777D52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44" r="15926"/>
          <a:stretch/>
        </p:blipFill>
        <p:spPr>
          <a:xfrm rot="16200000">
            <a:off x="1103163" y="2346619"/>
            <a:ext cx="3449782" cy="468628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BAE79BA-A81E-3140-A9D0-2A01A25641D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" t="20606" r="1461" b="26263"/>
          <a:stretch/>
        </p:blipFill>
        <p:spPr>
          <a:xfrm>
            <a:off x="1554264" y="745779"/>
            <a:ext cx="2547579" cy="18865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25658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wood&#10;&#10;Description automatically generated">
            <a:extLst>
              <a:ext uri="{FF2B5EF4-FFF2-40B4-BE49-F238E27FC236}">
                <a16:creationId xmlns:a16="http://schemas.microsoft.com/office/drawing/2014/main" id="{5CF5D335-7F9B-5945-B781-29E7256C9D4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2" t="23839" b="16566"/>
          <a:stretch/>
        </p:blipFill>
        <p:spPr>
          <a:xfrm>
            <a:off x="699046" y="2957945"/>
            <a:ext cx="3740210" cy="343592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BA6E7E0-3BCF-554D-BD36-901C79EAEFB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" t="20606" r="1461" b="26263"/>
          <a:stretch/>
        </p:blipFill>
        <p:spPr>
          <a:xfrm>
            <a:off x="1295362" y="718070"/>
            <a:ext cx="2547579" cy="18865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86306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floor, indoor, wooden&#10;&#10;Description automatically generated">
            <a:extLst>
              <a:ext uri="{FF2B5EF4-FFF2-40B4-BE49-F238E27FC236}">
                <a16:creationId xmlns:a16="http://schemas.microsoft.com/office/drawing/2014/main" id="{4006FDBF-94E4-9648-83AE-C654B0737CB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79" t="19409" r="4882" b="6464"/>
          <a:stretch/>
        </p:blipFill>
        <p:spPr>
          <a:xfrm>
            <a:off x="1034760" y="2812472"/>
            <a:ext cx="2969204" cy="364374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B0D1346-828D-CB42-A15B-B47DA222838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" t="20606" r="1461" b="26263"/>
          <a:stretch/>
        </p:blipFill>
        <p:spPr>
          <a:xfrm>
            <a:off x="1245572" y="787343"/>
            <a:ext cx="2547579" cy="18865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52043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floor, indoor&#10;&#10;Description automatically generated">
            <a:extLst>
              <a:ext uri="{FF2B5EF4-FFF2-40B4-BE49-F238E27FC236}">
                <a16:creationId xmlns:a16="http://schemas.microsoft.com/office/drawing/2014/main" id="{29CB0664-1E83-A049-B0EB-62346A1DA5E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6" t="21818" r="4074" b="21213"/>
          <a:stretch/>
        </p:blipFill>
        <p:spPr>
          <a:xfrm>
            <a:off x="498763" y="2944089"/>
            <a:ext cx="4262851" cy="348441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96D46D9-98B4-894B-9605-426346E817B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" t="20606" r="1461" b="26263"/>
          <a:stretch/>
        </p:blipFill>
        <p:spPr>
          <a:xfrm>
            <a:off x="1356398" y="773489"/>
            <a:ext cx="2547579" cy="18865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930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floor, indoor, wooden&#10;&#10;Description automatically generated">
            <a:extLst>
              <a:ext uri="{FF2B5EF4-FFF2-40B4-BE49-F238E27FC236}">
                <a16:creationId xmlns:a16="http://schemas.microsoft.com/office/drawing/2014/main" id="{58538C54-5D76-6D4E-AA1B-20807040837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7" t="19799" r="3804" b="7712"/>
          <a:stretch/>
        </p:blipFill>
        <p:spPr>
          <a:xfrm>
            <a:off x="973261" y="2735584"/>
            <a:ext cx="3191779" cy="38176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0B670C-DDBD-6C46-B46C-0AE8372DE0E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7" t="20606" r="1461" b="26263"/>
          <a:stretch/>
        </p:blipFill>
        <p:spPr>
          <a:xfrm>
            <a:off x="1295362" y="718070"/>
            <a:ext cx="2547579" cy="188658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9153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val 8">
            <a:extLst>
              <a:ext uri="{FF2B5EF4-FFF2-40B4-BE49-F238E27FC236}">
                <a16:creationId xmlns:a16="http://schemas.microsoft.com/office/drawing/2014/main" id="{253C320F-32D1-EE45-8CD0-70D4A4B9626A}"/>
              </a:ext>
            </a:extLst>
          </p:cNvPr>
          <p:cNvSpPr/>
          <p:nvPr/>
        </p:nvSpPr>
        <p:spPr>
          <a:xfrm>
            <a:off x="930102" y="2459533"/>
            <a:ext cx="777390" cy="7996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23B6FFE-46CF-0546-924C-8A68D07436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2705">
            <a:off x="828278" y="1210766"/>
            <a:ext cx="760490" cy="1386171"/>
          </a:xfrm>
          <a:prstGeom prst="rect">
            <a:avLst/>
          </a:prstGeom>
        </p:spPr>
      </p:pic>
      <p:sp>
        <p:nvSpPr>
          <p:cNvPr id="11" name="Isosceles Triangle 47">
            <a:extLst>
              <a:ext uri="{FF2B5EF4-FFF2-40B4-BE49-F238E27FC236}">
                <a16:creationId xmlns:a16="http://schemas.microsoft.com/office/drawing/2014/main" id="{826C18DC-40A7-EF44-A19E-E098FCF63374}"/>
              </a:ext>
            </a:extLst>
          </p:cNvPr>
          <p:cNvSpPr/>
          <p:nvPr/>
        </p:nvSpPr>
        <p:spPr>
          <a:xfrm rot="1932554">
            <a:off x="2039633" y="2194807"/>
            <a:ext cx="1022484" cy="920185"/>
          </a:xfrm>
          <a:prstGeom prst="triangl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A91290C7-37BA-D04E-9EF3-370E9DF99E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5002">
            <a:off x="2241723" y="1193518"/>
            <a:ext cx="1175006" cy="1420628"/>
          </a:xfrm>
          <a:prstGeom prst="rect">
            <a:avLst/>
          </a:prstGeom>
        </p:spPr>
      </p:pic>
      <p:pic>
        <p:nvPicPr>
          <p:cNvPr id="15" name="Picture 14" descr="A picture containing floor, indoor&#10;&#10;Description automatically generated">
            <a:extLst>
              <a:ext uri="{FF2B5EF4-FFF2-40B4-BE49-F238E27FC236}">
                <a16:creationId xmlns:a16="http://schemas.microsoft.com/office/drawing/2014/main" id="{5610A94A-93D3-BC4F-9A81-83743F5406A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1" t="28283" r="10001" b="23636"/>
          <a:stretch/>
        </p:blipFill>
        <p:spPr>
          <a:xfrm>
            <a:off x="402262" y="4278617"/>
            <a:ext cx="1517675" cy="1146688"/>
          </a:xfrm>
          <a:prstGeom prst="rect">
            <a:avLst/>
          </a:prstGeom>
        </p:spPr>
      </p:pic>
      <p:pic>
        <p:nvPicPr>
          <p:cNvPr id="17" name="Picture 16" descr="A picture containing wood&#10;&#10;Description automatically generated">
            <a:extLst>
              <a:ext uri="{FF2B5EF4-FFF2-40B4-BE49-F238E27FC236}">
                <a16:creationId xmlns:a16="http://schemas.microsoft.com/office/drawing/2014/main" id="{C529A22E-FEF3-314B-A42A-5AF9B68C22A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8" t="30428" r="3273" b="21491"/>
          <a:stretch/>
        </p:blipFill>
        <p:spPr>
          <a:xfrm>
            <a:off x="2075087" y="4278618"/>
            <a:ext cx="1346513" cy="1146687"/>
          </a:xfrm>
          <a:prstGeom prst="rect">
            <a:avLst/>
          </a:prstGeom>
        </p:spPr>
      </p:pic>
      <p:pic>
        <p:nvPicPr>
          <p:cNvPr id="25" name="Picture 24" descr="A picture containing wood&#10;&#10;Description automatically generated">
            <a:extLst>
              <a:ext uri="{FF2B5EF4-FFF2-40B4-BE49-F238E27FC236}">
                <a16:creationId xmlns:a16="http://schemas.microsoft.com/office/drawing/2014/main" id="{28C7D532-8819-C841-8DB9-7281BECA9AF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8" t="30428" r="3273" b="21491"/>
          <a:stretch/>
        </p:blipFill>
        <p:spPr>
          <a:xfrm>
            <a:off x="3576750" y="4278618"/>
            <a:ext cx="1346513" cy="1146687"/>
          </a:xfrm>
          <a:prstGeom prst="rect">
            <a:avLst/>
          </a:prstGeom>
        </p:spPr>
      </p:pic>
      <p:pic>
        <p:nvPicPr>
          <p:cNvPr id="26" name="Picture 25" descr="A picture containing floor, indoor&#10;&#10;Description automatically generated">
            <a:extLst>
              <a:ext uri="{FF2B5EF4-FFF2-40B4-BE49-F238E27FC236}">
                <a16:creationId xmlns:a16="http://schemas.microsoft.com/office/drawing/2014/main" id="{5FFF0A8B-E472-D344-9CC4-F66A329390C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1" t="28283" r="10001" b="23636"/>
          <a:stretch/>
        </p:blipFill>
        <p:spPr>
          <a:xfrm>
            <a:off x="5078413" y="4278617"/>
            <a:ext cx="1517675" cy="1146688"/>
          </a:xfrm>
          <a:prstGeom prst="rect">
            <a:avLst/>
          </a:prstGeom>
        </p:spPr>
      </p:pic>
      <p:pic>
        <p:nvPicPr>
          <p:cNvPr id="27" name="Picture 26" descr="A picture containing wood&#10;&#10;Description automatically generated">
            <a:extLst>
              <a:ext uri="{FF2B5EF4-FFF2-40B4-BE49-F238E27FC236}">
                <a16:creationId xmlns:a16="http://schemas.microsoft.com/office/drawing/2014/main" id="{A5904E2E-C8F6-E84F-B4A4-379697F3B07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8" t="30428" r="3273" b="21491"/>
          <a:stretch/>
        </p:blipFill>
        <p:spPr>
          <a:xfrm>
            <a:off x="6677326" y="4278618"/>
            <a:ext cx="1346513" cy="1146687"/>
          </a:xfrm>
          <a:prstGeom prst="rect">
            <a:avLst/>
          </a:prstGeom>
        </p:spPr>
      </p:pic>
      <p:pic>
        <p:nvPicPr>
          <p:cNvPr id="13" name="Picture 12" descr="A picture containing wood&#10;&#10;Description automatically generated">
            <a:extLst>
              <a:ext uri="{FF2B5EF4-FFF2-40B4-BE49-F238E27FC236}">
                <a16:creationId xmlns:a16="http://schemas.microsoft.com/office/drawing/2014/main" id="{7931854C-543F-9D4D-8B78-22BA4DD5292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48" t="30428" r="3273" b="21491"/>
          <a:stretch/>
        </p:blipFill>
        <p:spPr>
          <a:xfrm>
            <a:off x="8105077" y="4278617"/>
            <a:ext cx="1346513" cy="114668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3339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26.7|1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3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5.7|5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4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6|19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18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9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0</Words>
  <Application>Microsoft Office PowerPoint</Application>
  <PresentationFormat>A4 Paper (210x297 mm)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Charlotte Cooper</dc:creator>
  <cp:lastModifiedBy>Caroline Hodge</cp:lastModifiedBy>
  <cp:revision>43</cp:revision>
  <dcterms:created xsi:type="dcterms:W3CDTF">2020-12-14T12:06:57Z</dcterms:created>
  <dcterms:modified xsi:type="dcterms:W3CDTF">2022-03-20T16:38:56Z</dcterms:modified>
</cp:coreProperties>
</file>