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Twinkl" panose="020B0604020202020204" charset="0"/>
      <p:regular r:id="rId26"/>
      <p:bold r:id="rId27"/>
    </p:embeddedFont>
    <p:embeddedFont>
      <p:font typeface="Sassoon Infant Rg" panose="02000503030000020003" charset="0"/>
      <p:regular r:id="rId28"/>
      <p:bold r:id="rId29"/>
    </p:embeddedFont>
    <p:embeddedFont>
      <p:font typeface="Twinkl SemiBold" charset="0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16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Three Billy Goats Gruff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Once upon a time there were three Billy Goats Gruff. They lived in a valley in the hills.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To reach the valley, the three billy goats had to cross a river.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three goats made a plan. </a:t>
            </a:r>
            <a:r>
              <a:rPr lang="en-GB" sz="2400" dirty="0" smtClean="0">
                <a:solidFill>
                  <a:schemeClr val="tx1"/>
                </a:solidFill>
              </a:rPr>
              <a:t>The smallest Billy Goat Gruff was the first to try and cross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</a:t>
            </a:r>
            <a:r>
              <a:rPr lang="en-GB" sz="2400" dirty="0">
                <a:solidFill>
                  <a:schemeClr val="tx1"/>
                </a:solidFill>
              </a:rPr>
              <a:t>from under the </a:t>
            </a:r>
            <a:r>
              <a:rPr lang="en-GB" sz="2400" dirty="0" smtClean="0">
                <a:solidFill>
                  <a:schemeClr val="tx1"/>
                </a:solidFill>
              </a:rPr>
              <a:t>bridge. “It’s only me, little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</a:t>
            </a:r>
            <a:r>
              <a:rPr lang="en-GB" sz="2400" dirty="0">
                <a:solidFill>
                  <a:schemeClr val="tx1"/>
                </a:solidFill>
              </a:rPr>
              <a:t> from under the bridge</a:t>
            </a:r>
            <a:r>
              <a:rPr lang="en-GB" sz="2400" dirty="0" smtClean="0">
                <a:solidFill>
                  <a:schemeClr val="tx1"/>
                </a:solidFill>
              </a:rPr>
              <a:t>. “It’s only me, medium sized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Trip-trap, trip-trap went his hooves.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from under the bridge. “It is I, big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</a:t>
            </a:r>
            <a:r>
              <a:rPr lang="en-GB" sz="2400" smtClean="0">
                <a:solidFill>
                  <a:schemeClr val="tx1"/>
                </a:solidFill>
              </a:rPr>
              <a:t>!” roared </a:t>
            </a:r>
            <a:r>
              <a:rPr lang="en-GB" sz="2400" dirty="0" smtClean="0">
                <a:solidFill>
                  <a:schemeClr val="tx1"/>
                </a:solidFill>
              </a:rPr>
              <a:t>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End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1329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Twinkl</vt:lpstr>
      <vt:lpstr>Arial</vt:lpstr>
      <vt:lpstr>Sassoon Infant Rg</vt:lpstr>
      <vt:lpstr>Twinkl SemiBold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 Hodge</cp:lastModifiedBy>
  <cp:revision>126</cp:revision>
  <dcterms:created xsi:type="dcterms:W3CDTF">2014-10-01T16:09:27Z</dcterms:created>
  <dcterms:modified xsi:type="dcterms:W3CDTF">2020-11-08T12:53:37Z</dcterms:modified>
</cp:coreProperties>
</file>