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302" r:id="rId2"/>
    <p:sldId id="304" r:id="rId3"/>
    <p:sldId id="308" r:id="rId4"/>
    <p:sldId id="305" r:id="rId5"/>
    <p:sldId id="290" r:id="rId6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5637" userDrawn="1">
          <p15:clr>
            <a:srgbClr val="A4A3A4"/>
          </p15:clr>
        </p15:guide>
        <p15:guide id="3" orient="horz" pos="2750" userDrawn="1">
          <p15:clr>
            <a:srgbClr val="A4A3A4"/>
          </p15:clr>
        </p15:guide>
        <p15:guide id="4" orient="horz" pos="3362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F3864"/>
    <a:srgbClr val="FBFAD8"/>
    <a:srgbClr val="FAFDEF"/>
    <a:srgbClr val="D17F29"/>
    <a:srgbClr val="4372C4"/>
    <a:srgbClr val="203864"/>
    <a:srgbClr val="AB7942"/>
    <a:srgbClr val="FFD579"/>
    <a:srgbClr val="76D6FF"/>
    <a:srgbClr val="7A81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294" autoAdjust="0"/>
    <p:restoredTop sz="94660"/>
  </p:normalViewPr>
  <p:slideViewPr>
    <p:cSldViewPr snapToGrid="0">
      <p:cViewPr varScale="1">
        <p:scale>
          <a:sx n="67" d="100"/>
          <a:sy n="67" d="100"/>
        </p:scale>
        <p:origin x="1036" y="40"/>
      </p:cViewPr>
      <p:guideLst>
        <p:guide pos="5637"/>
        <p:guide orient="horz" pos="2750"/>
        <p:guide orient="horz" pos="3362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03/06/2021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58099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03/06/2021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637080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03/06/2021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166904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03/06/2021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483158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03/06/2021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067497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03/06/2021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187778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03/06/2021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367177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03/06/2021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645493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03/06/2021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951772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03/06/2021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133059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03/06/2021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257800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4.emf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5A4159-BB9F-4061-B0DA-54438145662E}" type="datetimeFigureOut">
              <a:rPr lang="en-GB" smtClean="0"/>
              <a:t>03/06/2021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0" y="0"/>
            <a:ext cx="9906000" cy="6858000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Rectangle 7"/>
          <p:cNvSpPr/>
          <p:nvPr userDrawn="1"/>
        </p:nvSpPr>
        <p:spPr>
          <a:xfrm>
            <a:off x="326136" y="621792"/>
            <a:ext cx="9253728" cy="59710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5198" y="-23286"/>
            <a:ext cx="1172760" cy="111596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9453" y="24933"/>
            <a:ext cx="926547" cy="101952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2294" y="6043250"/>
            <a:ext cx="727882" cy="727882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ABC20424-E167-6343-B337-A66E41E8286A}"/>
              </a:ext>
            </a:extLst>
          </p:cNvPr>
          <p:cNvPicPr>
            <a:picLocks noChangeAspect="1"/>
          </p:cNvPicPr>
          <p:nvPr userDrawn="1"/>
        </p:nvPicPr>
        <p:blipFill>
          <a:blip r:embed="rId16"/>
          <a:stretch>
            <a:fillRect/>
          </a:stretch>
        </p:blipFill>
        <p:spPr>
          <a:xfrm>
            <a:off x="4140200" y="-153375"/>
            <a:ext cx="5765800" cy="1079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61020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5" Type="http://schemas.openxmlformats.org/officeDocument/2006/relationships/image" Target="../media/image7.emf"/><Relationship Id="rId4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5" Type="http://schemas.openxmlformats.org/officeDocument/2006/relationships/image" Target="../media/image7.emf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image" Target="../media/image18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12" Type="http://schemas.openxmlformats.org/officeDocument/2006/relationships/image" Target="../media/image17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Relationship Id="rId6" Type="http://schemas.openxmlformats.org/officeDocument/2006/relationships/image" Target="../media/image11.png"/><Relationship Id="rId11" Type="http://schemas.openxmlformats.org/officeDocument/2006/relationships/image" Target="../media/image16.png"/><Relationship Id="rId5" Type="http://schemas.openxmlformats.org/officeDocument/2006/relationships/image" Target="../media/image10.png"/><Relationship Id="rId10" Type="http://schemas.openxmlformats.org/officeDocument/2006/relationships/image" Target="../media/image15.png"/><Relationship Id="rId4" Type="http://schemas.openxmlformats.org/officeDocument/2006/relationships/image" Target="../media/image9.png"/><Relationship Id="rId9" Type="http://schemas.openxmlformats.org/officeDocument/2006/relationships/image" Target="../media/image14.png"/><Relationship Id="rId14" Type="http://schemas.openxmlformats.org/officeDocument/2006/relationships/image" Target="../media/image19.png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image" Target="../media/image20.png"/><Relationship Id="rId7" Type="http://schemas.openxmlformats.org/officeDocument/2006/relationships/image" Target="../media/image24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10" Type="http://schemas.openxmlformats.org/officeDocument/2006/relationships/image" Target="../media/image26.png"/><Relationship Id="rId4" Type="http://schemas.openxmlformats.org/officeDocument/2006/relationships/image" Target="../media/image21.png"/><Relationship Id="rId9" Type="http://schemas.openxmlformats.org/officeDocument/2006/relationships/image" Target="../media/image25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em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>
            <a:extLst>
              <a:ext uri="{FF2B5EF4-FFF2-40B4-BE49-F238E27FC236}">
                <a16:creationId xmlns:a16="http://schemas.microsoft.com/office/drawing/2014/main" id="{456DACE5-9E94-D045-8C07-1C01682E4FF9}"/>
              </a:ext>
            </a:extLst>
          </p:cNvPr>
          <p:cNvSpPr/>
          <p:nvPr/>
        </p:nvSpPr>
        <p:spPr>
          <a:xfrm>
            <a:off x="2698845" y="2442949"/>
            <a:ext cx="846161" cy="846161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D6D1F179-C9DA-C344-88D3-19D7F55B69FB}"/>
              </a:ext>
            </a:extLst>
          </p:cNvPr>
          <p:cNvSpPr/>
          <p:nvPr/>
        </p:nvSpPr>
        <p:spPr>
          <a:xfrm>
            <a:off x="4529919" y="2442949"/>
            <a:ext cx="846161" cy="846161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53351BB1-F6E1-1642-ABDF-5A7245D5E718}"/>
              </a:ext>
            </a:extLst>
          </p:cNvPr>
          <p:cNvSpPr/>
          <p:nvPr/>
        </p:nvSpPr>
        <p:spPr>
          <a:xfrm>
            <a:off x="6360993" y="2442949"/>
            <a:ext cx="846161" cy="846161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AA44748D-5359-774D-A644-246DEAAA659C}"/>
              </a:ext>
            </a:extLst>
          </p:cNvPr>
          <p:cNvSpPr/>
          <p:nvPr/>
        </p:nvSpPr>
        <p:spPr>
          <a:xfrm>
            <a:off x="3683758" y="3782026"/>
            <a:ext cx="846161" cy="846161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1FA9ABA8-2959-D34D-90D2-06B971FD0FE6}"/>
              </a:ext>
            </a:extLst>
          </p:cNvPr>
          <p:cNvSpPr/>
          <p:nvPr/>
        </p:nvSpPr>
        <p:spPr>
          <a:xfrm>
            <a:off x="5461377" y="3782025"/>
            <a:ext cx="846161" cy="846161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0" name="Picture 9" descr="Shape, circle&#10;&#10;Description automatically generated">
            <a:extLst>
              <a:ext uri="{FF2B5EF4-FFF2-40B4-BE49-F238E27FC236}">
                <a16:creationId xmlns:a16="http://schemas.microsoft.com/office/drawing/2014/main" id="{2212D0D7-E7BB-A34D-9180-738AE7482E8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698" y="5208281"/>
            <a:ext cx="2206956" cy="1539211"/>
          </a:xfrm>
          <a:prstGeom prst="rect">
            <a:avLst/>
          </a:prstGeom>
        </p:spPr>
      </p:pic>
      <p:pic>
        <p:nvPicPr>
          <p:cNvPr id="12" name="Picture 11" descr="A picture containing text, vector graphics&#10;&#10;Description automatically generated">
            <a:extLst>
              <a:ext uri="{FF2B5EF4-FFF2-40B4-BE49-F238E27FC236}">
                <a16:creationId xmlns:a16="http://schemas.microsoft.com/office/drawing/2014/main" id="{19CFC4D4-38E0-6648-A3D5-E37234AAD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9718" y="5043736"/>
            <a:ext cx="1626169" cy="1855207"/>
          </a:xfrm>
          <a:prstGeom prst="rect">
            <a:avLst/>
          </a:prstGeom>
        </p:spPr>
      </p:pic>
      <p:grpSp>
        <p:nvGrpSpPr>
          <p:cNvPr id="9" name="Group 8">
            <a:extLst>
              <a:ext uri="{FF2B5EF4-FFF2-40B4-BE49-F238E27FC236}">
                <a16:creationId xmlns:a16="http://schemas.microsoft.com/office/drawing/2014/main" id="{B7A9A0DA-D675-6D48-AD03-29C459E1197F}"/>
              </a:ext>
            </a:extLst>
          </p:cNvPr>
          <p:cNvGrpSpPr/>
          <p:nvPr/>
        </p:nvGrpSpPr>
        <p:grpSpPr>
          <a:xfrm>
            <a:off x="2844030" y="5141177"/>
            <a:ext cx="2008909" cy="1212296"/>
            <a:chOff x="2844030" y="5141177"/>
            <a:chExt cx="2008909" cy="1212296"/>
          </a:xfrm>
        </p:grpSpPr>
        <p:sp>
          <p:nvSpPr>
            <p:cNvPr id="13" name="Oval Callout 12">
              <a:extLst>
                <a:ext uri="{FF2B5EF4-FFF2-40B4-BE49-F238E27FC236}">
                  <a16:creationId xmlns:a16="http://schemas.microsoft.com/office/drawing/2014/main" id="{C4455BF6-8B4A-9B4A-A2CA-0556296013B7}"/>
                </a:ext>
              </a:extLst>
            </p:cNvPr>
            <p:cNvSpPr/>
            <p:nvPr/>
          </p:nvSpPr>
          <p:spPr>
            <a:xfrm>
              <a:off x="2844030" y="5141177"/>
              <a:ext cx="2008909" cy="1212296"/>
            </a:xfrm>
            <a:prstGeom prst="wedgeEllipseCallout">
              <a:avLst>
                <a:gd name="adj1" fmla="val -80303"/>
                <a:gd name="adj2" fmla="val 23132"/>
              </a:avLst>
            </a:prstGeom>
            <a:noFill/>
            <a:ln>
              <a:solidFill>
                <a:srgbClr val="1F386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E79D0ABF-2200-1C4C-9FCE-66F8336A563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3003934" y="5285014"/>
              <a:ext cx="1689100" cy="965200"/>
            </a:xfrm>
            <a:prstGeom prst="rect">
              <a:avLst/>
            </a:prstGeom>
          </p:spPr>
        </p:pic>
      </p:grpSp>
    </p:spTree>
    <p:custDataLst>
      <p:tags r:id="rId1"/>
    </p:custDataLst>
    <p:extLst>
      <p:ext uri="{BB962C8B-B14F-4D97-AF65-F5344CB8AC3E}">
        <p14:creationId xmlns:p14="http://schemas.microsoft.com/office/powerpoint/2010/main" val="41326414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37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41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4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45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7030A0"/>
                                      </p:to>
                                    </p:animClr>
                                    <p:set>
                                      <p:cBhvr>
                                        <p:cTn id="4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49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7030A0"/>
                                      </p:to>
                                    </p:animClr>
                                    <p:set>
                                      <p:cBhvr>
                                        <p:cTn id="5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5" grpId="0" animBg="1"/>
      <p:bldP spid="6" grpId="0" animBg="1"/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>
            <a:extLst>
              <a:ext uri="{FF2B5EF4-FFF2-40B4-BE49-F238E27FC236}">
                <a16:creationId xmlns:a16="http://schemas.microsoft.com/office/drawing/2014/main" id="{456DACE5-9E94-D045-8C07-1C01682E4FF9}"/>
              </a:ext>
            </a:extLst>
          </p:cNvPr>
          <p:cNvSpPr/>
          <p:nvPr/>
        </p:nvSpPr>
        <p:spPr>
          <a:xfrm>
            <a:off x="2698845" y="2442949"/>
            <a:ext cx="846161" cy="846161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D6D1F179-C9DA-C344-88D3-19D7F55B69FB}"/>
              </a:ext>
            </a:extLst>
          </p:cNvPr>
          <p:cNvSpPr/>
          <p:nvPr/>
        </p:nvSpPr>
        <p:spPr>
          <a:xfrm>
            <a:off x="4529919" y="2442949"/>
            <a:ext cx="846161" cy="846161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53351BB1-F6E1-1642-ABDF-5A7245D5E718}"/>
              </a:ext>
            </a:extLst>
          </p:cNvPr>
          <p:cNvSpPr/>
          <p:nvPr/>
        </p:nvSpPr>
        <p:spPr>
          <a:xfrm>
            <a:off x="6360993" y="2442949"/>
            <a:ext cx="846161" cy="846161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AA44748D-5359-774D-A644-246DEAAA659C}"/>
              </a:ext>
            </a:extLst>
          </p:cNvPr>
          <p:cNvSpPr/>
          <p:nvPr/>
        </p:nvSpPr>
        <p:spPr>
          <a:xfrm>
            <a:off x="3683758" y="3782026"/>
            <a:ext cx="846161" cy="846161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1FA9ABA8-2959-D34D-90D2-06B971FD0FE6}"/>
              </a:ext>
            </a:extLst>
          </p:cNvPr>
          <p:cNvSpPr/>
          <p:nvPr/>
        </p:nvSpPr>
        <p:spPr>
          <a:xfrm>
            <a:off x="5461377" y="3782025"/>
            <a:ext cx="846161" cy="846161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0" name="Picture 9" descr="Shape, circle&#10;&#10;Description automatically generated">
            <a:extLst>
              <a:ext uri="{FF2B5EF4-FFF2-40B4-BE49-F238E27FC236}">
                <a16:creationId xmlns:a16="http://schemas.microsoft.com/office/drawing/2014/main" id="{2212D0D7-E7BB-A34D-9180-738AE7482E8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698" y="5208281"/>
            <a:ext cx="2206956" cy="1539211"/>
          </a:xfrm>
          <a:prstGeom prst="rect">
            <a:avLst/>
          </a:prstGeom>
        </p:spPr>
      </p:pic>
      <p:pic>
        <p:nvPicPr>
          <p:cNvPr id="12" name="Picture 11" descr="A picture containing text, vector graphics&#10;&#10;Description automatically generated">
            <a:extLst>
              <a:ext uri="{FF2B5EF4-FFF2-40B4-BE49-F238E27FC236}">
                <a16:creationId xmlns:a16="http://schemas.microsoft.com/office/drawing/2014/main" id="{19CFC4D4-38E0-6648-A3D5-E37234AAD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9718" y="5043736"/>
            <a:ext cx="1626169" cy="1855207"/>
          </a:xfrm>
          <a:prstGeom prst="rect">
            <a:avLst/>
          </a:prstGeom>
        </p:spPr>
      </p:pic>
      <p:grpSp>
        <p:nvGrpSpPr>
          <p:cNvPr id="15" name="Group 14">
            <a:extLst>
              <a:ext uri="{FF2B5EF4-FFF2-40B4-BE49-F238E27FC236}">
                <a16:creationId xmlns:a16="http://schemas.microsoft.com/office/drawing/2014/main" id="{6CD6584B-5FEC-5E43-95ED-D88632769887}"/>
              </a:ext>
            </a:extLst>
          </p:cNvPr>
          <p:cNvGrpSpPr/>
          <p:nvPr/>
        </p:nvGrpSpPr>
        <p:grpSpPr>
          <a:xfrm>
            <a:off x="5202840" y="5208281"/>
            <a:ext cx="2008909" cy="1212296"/>
            <a:chOff x="5202840" y="5208281"/>
            <a:chExt cx="2008909" cy="1212296"/>
          </a:xfrm>
        </p:grpSpPr>
        <p:sp>
          <p:nvSpPr>
            <p:cNvPr id="16" name="Oval Callout 15">
              <a:extLst>
                <a:ext uri="{FF2B5EF4-FFF2-40B4-BE49-F238E27FC236}">
                  <a16:creationId xmlns:a16="http://schemas.microsoft.com/office/drawing/2014/main" id="{4E597543-ACD0-6B4B-A6A8-21C813C6DA4F}"/>
                </a:ext>
              </a:extLst>
            </p:cNvPr>
            <p:cNvSpPr/>
            <p:nvPr/>
          </p:nvSpPr>
          <p:spPr>
            <a:xfrm flipH="1">
              <a:off x="5202840" y="5208281"/>
              <a:ext cx="2008909" cy="1212296"/>
            </a:xfrm>
            <a:prstGeom prst="wedgeEllipseCallout">
              <a:avLst>
                <a:gd name="adj1" fmla="val -80303"/>
                <a:gd name="adj2" fmla="val 23132"/>
              </a:avLst>
            </a:prstGeom>
            <a:noFill/>
            <a:ln>
              <a:solidFill>
                <a:srgbClr val="1F386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A1A4CC68-7321-3742-B2BA-1FB671BE58F1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5362744" y="5366901"/>
              <a:ext cx="1689100" cy="965200"/>
            </a:xfrm>
            <a:prstGeom prst="rect">
              <a:avLst/>
            </a:prstGeom>
          </p:spPr>
        </p:pic>
      </p:grpSp>
    </p:spTree>
    <p:custDataLst>
      <p:tags r:id="rId1"/>
    </p:custDataLst>
    <p:extLst>
      <p:ext uri="{BB962C8B-B14F-4D97-AF65-F5344CB8AC3E}">
        <p14:creationId xmlns:p14="http://schemas.microsoft.com/office/powerpoint/2010/main" val="30711961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7030A0"/>
                                      </p:to>
                                    </p:animClr>
                                    <p:set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26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7030A0"/>
                                      </p:to>
                                    </p:animClr>
                                    <p:set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Background pattern&#10;&#10;Description automatically generated">
            <a:extLst>
              <a:ext uri="{FF2B5EF4-FFF2-40B4-BE49-F238E27FC236}">
                <a16:creationId xmlns:a16="http://schemas.microsoft.com/office/drawing/2014/main" id="{5FC3CBA6-033A-7142-8036-A7DC9C50375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9763" y="1145611"/>
            <a:ext cx="1007317" cy="2110154"/>
          </a:xfrm>
          <a:prstGeom prst="rect">
            <a:avLst/>
          </a:prstGeom>
        </p:spPr>
      </p:pic>
      <p:pic>
        <p:nvPicPr>
          <p:cNvPr id="5" name="Picture 4" descr="A picture containing icon&#10;&#10;Description automatically generated">
            <a:extLst>
              <a:ext uri="{FF2B5EF4-FFF2-40B4-BE49-F238E27FC236}">
                <a16:creationId xmlns:a16="http://schemas.microsoft.com/office/drawing/2014/main" id="{E76C9C6A-9168-1D4D-9938-2051E9E9E98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2941" y="1085453"/>
            <a:ext cx="1007317" cy="2110154"/>
          </a:xfrm>
          <a:prstGeom prst="rect">
            <a:avLst/>
          </a:prstGeom>
        </p:spPr>
      </p:pic>
      <p:pic>
        <p:nvPicPr>
          <p:cNvPr id="7" name="Picture 6" descr="Icon&#10;&#10;Description automatically generated">
            <a:extLst>
              <a:ext uri="{FF2B5EF4-FFF2-40B4-BE49-F238E27FC236}">
                <a16:creationId xmlns:a16="http://schemas.microsoft.com/office/drawing/2014/main" id="{8AC9814D-030D-E644-A098-62AFED8B748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2275" y="1762902"/>
            <a:ext cx="1016001" cy="1771488"/>
          </a:xfrm>
          <a:prstGeom prst="rect">
            <a:avLst/>
          </a:prstGeom>
        </p:spPr>
      </p:pic>
      <p:pic>
        <p:nvPicPr>
          <p:cNvPr id="9" name="Picture 8" descr="Icon&#10;&#10;Description automatically generated">
            <a:extLst>
              <a:ext uri="{FF2B5EF4-FFF2-40B4-BE49-F238E27FC236}">
                <a16:creationId xmlns:a16="http://schemas.microsoft.com/office/drawing/2014/main" id="{E3902D4A-0698-CC47-8A23-D42F0DD6021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1902" y="1456623"/>
            <a:ext cx="989949" cy="1771488"/>
          </a:xfrm>
          <a:prstGeom prst="rect">
            <a:avLst/>
          </a:prstGeom>
        </p:spPr>
      </p:pic>
      <p:pic>
        <p:nvPicPr>
          <p:cNvPr id="11" name="Picture 10" descr="Icon&#10;&#10;Description automatically generated">
            <a:extLst>
              <a:ext uri="{FF2B5EF4-FFF2-40B4-BE49-F238E27FC236}">
                <a16:creationId xmlns:a16="http://schemas.microsoft.com/office/drawing/2014/main" id="{C1E623B9-ACE6-F542-A8A7-C8C475CA1B6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7398" y="1189698"/>
            <a:ext cx="989948" cy="1406769"/>
          </a:xfrm>
          <a:prstGeom prst="rect">
            <a:avLst/>
          </a:prstGeom>
        </p:spPr>
      </p:pic>
      <p:pic>
        <p:nvPicPr>
          <p:cNvPr id="13" name="Picture 12" descr="Icon&#10;&#10;Description automatically generated">
            <a:extLst>
              <a:ext uri="{FF2B5EF4-FFF2-40B4-BE49-F238E27FC236}">
                <a16:creationId xmlns:a16="http://schemas.microsoft.com/office/drawing/2014/main" id="{C2D85706-46E9-4141-8EC7-66534487569A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6101" y="569748"/>
            <a:ext cx="989948" cy="1406769"/>
          </a:xfrm>
          <a:prstGeom prst="rect">
            <a:avLst/>
          </a:prstGeom>
        </p:spPr>
      </p:pic>
      <p:pic>
        <p:nvPicPr>
          <p:cNvPr id="15" name="Picture 14" descr="Icon&#10;&#10;Description automatically generated">
            <a:extLst>
              <a:ext uri="{FF2B5EF4-FFF2-40B4-BE49-F238E27FC236}">
                <a16:creationId xmlns:a16="http://schemas.microsoft.com/office/drawing/2014/main" id="{A367A0AC-D844-014E-86FA-667DE165C388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507" y="573380"/>
            <a:ext cx="955213" cy="1102837"/>
          </a:xfrm>
          <a:prstGeom prst="rect">
            <a:avLst/>
          </a:prstGeom>
        </p:spPr>
      </p:pic>
      <p:pic>
        <p:nvPicPr>
          <p:cNvPr id="17" name="Picture 16" descr="Icon&#10;&#10;Description automatically generated">
            <a:extLst>
              <a:ext uri="{FF2B5EF4-FFF2-40B4-BE49-F238E27FC236}">
                <a16:creationId xmlns:a16="http://schemas.microsoft.com/office/drawing/2014/main" id="{3E11AF5E-8045-5749-9832-CA3200BFA865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4549" y="577453"/>
            <a:ext cx="1042051" cy="1016000"/>
          </a:xfrm>
          <a:prstGeom prst="rect">
            <a:avLst/>
          </a:prstGeom>
        </p:spPr>
      </p:pic>
      <p:pic>
        <p:nvPicPr>
          <p:cNvPr id="19" name="Picture 18" descr="Icon&#10;&#10;Description automatically generated">
            <a:extLst>
              <a:ext uri="{FF2B5EF4-FFF2-40B4-BE49-F238E27FC236}">
                <a16:creationId xmlns:a16="http://schemas.microsoft.com/office/drawing/2014/main" id="{99F3CD8D-608F-F948-B323-BFA8F0E0160F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2469" y="565275"/>
            <a:ext cx="1068103" cy="807590"/>
          </a:xfrm>
          <a:prstGeom prst="rect">
            <a:avLst/>
          </a:prstGeom>
        </p:spPr>
      </p:pic>
      <p:pic>
        <p:nvPicPr>
          <p:cNvPr id="21" name="Picture 20" descr="Icon&#10;&#10;Description automatically generated">
            <a:extLst>
              <a:ext uri="{FF2B5EF4-FFF2-40B4-BE49-F238E27FC236}">
                <a16:creationId xmlns:a16="http://schemas.microsoft.com/office/drawing/2014/main" id="{A35C7CB8-7CCB-5042-BA03-F0C6CEC93E58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6177" y="488503"/>
            <a:ext cx="573129" cy="807590"/>
          </a:xfrm>
          <a:prstGeom prst="rect">
            <a:avLst/>
          </a:prstGeom>
        </p:spPr>
      </p:pic>
      <p:sp>
        <p:nvSpPr>
          <p:cNvPr id="22" name="Rounded Rectangle 21">
            <a:extLst>
              <a:ext uri="{FF2B5EF4-FFF2-40B4-BE49-F238E27FC236}">
                <a16:creationId xmlns:a16="http://schemas.microsoft.com/office/drawing/2014/main" id="{6F4D0F31-8254-6D48-ADF0-993170E8E62D}"/>
              </a:ext>
            </a:extLst>
          </p:cNvPr>
          <p:cNvSpPr/>
          <p:nvPr/>
        </p:nvSpPr>
        <p:spPr>
          <a:xfrm>
            <a:off x="448135" y="3429000"/>
            <a:ext cx="4103387" cy="3054089"/>
          </a:xfrm>
          <a:prstGeom prst="roundRect">
            <a:avLst/>
          </a:prstGeom>
          <a:noFill/>
          <a:ln w="28575">
            <a:solidFill>
              <a:srgbClr val="1F386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Rounded Rectangle 23">
            <a:extLst>
              <a:ext uri="{FF2B5EF4-FFF2-40B4-BE49-F238E27FC236}">
                <a16:creationId xmlns:a16="http://schemas.microsoft.com/office/drawing/2014/main" id="{C1BBA2BB-54FC-C348-93C2-E1FEC1EE90AD}"/>
              </a:ext>
            </a:extLst>
          </p:cNvPr>
          <p:cNvSpPr/>
          <p:nvPr/>
        </p:nvSpPr>
        <p:spPr>
          <a:xfrm>
            <a:off x="4940258" y="3404096"/>
            <a:ext cx="4103387" cy="3054089"/>
          </a:xfrm>
          <a:prstGeom prst="roundRect">
            <a:avLst/>
          </a:prstGeom>
          <a:noFill/>
          <a:ln w="28575">
            <a:solidFill>
              <a:srgbClr val="1F386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6" name="Picture 25" descr="A picture containing text, vector graphics&#10;&#10;Description automatically generated">
            <a:extLst>
              <a:ext uri="{FF2B5EF4-FFF2-40B4-BE49-F238E27FC236}">
                <a16:creationId xmlns:a16="http://schemas.microsoft.com/office/drawing/2014/main" id="{B8C8787B-A31C-B34D-B2F4-0F507CE45F7A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048" y="2129142"/>
            <a:ext cx="1687212" cy="1570853"/>
          </a:xfrm>
          <a:prstGeom prst="rect">
            <a:avLst/>
          </a:prstGeom>
        </p:spPr>
      </p:pic>
      <p:pic>
        <p:nvPicPr>
          <p:cNvPr id="27" name="Picture 26" descr="A picture containing text, pool ball, clipart&#10;&#10;Description automatically generated">
            <a:extLst>
              <a:ext uri="{FF2B5EF4-FFF2-40B4-BE49-F238E27FC236}">
                <a16:creationId xmlns:a16="http://schemas.microsoft.com/office/drawing/2014/main" id="{691AE67D-B13C-5745-B9A6-3466AF3A286C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8612" y="2595951"/>
            <a:ext cx="1465853" cy="1069081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8741615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12821E-7 -3.33333E-6 L -0.15593 0.44537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804" y="22269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58974E-6 2.96296E-6 L 0.39567 0.4662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776" y="2331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28205E-6 -1.11111E-6 L -0.11202 0.42245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609" y="21111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82051E-6 4.81481E-6 L 0.38462 0.4368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231" y="21829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87179E-6 4.07407E-6 L 0.1056 0.50231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272" y="25116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82051E-6 1.85185E-6 L 0.34552 0.51319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276" y="25648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4615E-6 1.11111E-6 L 0.04391 0.44537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96" y="22269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30769E-6 -3.33333E-6 L 0.15545 0.58426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772" y="29213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641E-6 -3.7037E-6 L 0.08477 0.47292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231" y="23634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05128E-6 -2.59259E-6 L 0.31554 0.46991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769" y="2349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9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1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6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9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2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5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8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F0890A54-D15A-2940-B4F2-EACD392BF11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2253" y="4377255"/>
            <a:ext cx="3073104" cy="2230479"/>
          </a:xfrm>
          <a:prstGeom prst="rect">
            <a:avLst/>
          </a:prstGeom>
        </p:spPr>
      </p:pic>
      <p:pic>
        <p:nvPicPr>
          <p:cNvPr id="12" name="Picture 11" descr="A yellow banana with a black background&#10;&#10;Description automatically generated with low confidence">
            <a:extLst>
              <a:ext uri="{FF2B5EF4-FFF2-40B4-BE49-F238E27FC236}">
                <a16:creationId xmlns:a16="http://schemas.microsoft.com/office/drawing/2014/main" id="{68A090A7-2FBB-2047-A62F-CB751EC667C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9746" y="4735294"/>
            <a:ext cx="1390780" cy="1556117"/>
          </a:xfrm>
          <a:prstGeom prst="rect">
            <a:avLst/>
          </a:prstGeom>
        </p:spPr>
      </p:pic>
      <p:grpSp>
        <p:nvGrpSpPr>
          <p:cNvPr id="31" name="Group 30">
            <a:extLst>
              <a:ext uri="{FF2B5EF4-FFF2-40B4-BE49-F238E27FC236}">
                <a16:creationId xmlns:a16="http://schemas.microsoft.com/office/drawing/2014/main" id="{A9EF9C8C-3C42-C048-98E5-77ECC871A593}"/>
              </a:ext>
            </a:extLst>
          </p:cNvPr>
          <p:cNvGrpSpPr/>
          <p:nvPr/>
        </p:nvGrpSpPr>
        <p:grpSpPr>
          <a:xfrm>
            <a:off x="4868077" y="5117748"/>
            <a:ext cx="1430394" cy="1575568"/>
            <a:chOff x="5937951" y="1278116"/>
            <a:chExt cx="2187357" cy="2057400"/>
          </a:xfrm>
        </p:grpSpPr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DA89D142-1505-8549-B809-B2916CAA940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389556">
              <a:off x="5937951" y="1278116"/>
              <a:ext cx="1803400" cy="2057400"/>
            </a:xfrm>
            <a:prstGeom prst="rect">
              <a:avLst/>
            </a:prstGeom>
          </p:spPr>
        </p:pic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D76FBAB0-A2A3-F543-B9A2-0BF9007E42FB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8659772">
              <a:off x="6194908" y="1278116"/>
              <a:ext cx="1803399" cy="2057400"/>
            </a:xfrm>
            <a:prstGeom prst="rect">
              <a:avLst/>
            </a:prstGeom>
          </p:spPr>
        </p:pic>
      </p:grpSp>
      <p:pic>
        <p:nvPicPr>
          <p:cNvPr id="21" name="Picture 20">
            <a:extLst>
              <a:ext uri="{FF2B5EF4-FFF2-40B4-BE49-F238E27FC236}">
                <a16:creationId xmlns:a16="http://schemas.microsoft.com/office/drawing/2014/main" id="{6A41BDAB-452B-DC4B-BF86-D8D12608BD6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524088" y="1853529"/>
            <a:ext cx="2731282" cy="2555636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B8C9CC99-9231-6E4E-8E4B-06DCCF609E8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0" b="96604" l="0" r="96532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533009" y="2463672"/>
            <a:ext cx="1184426" cy="1814295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24585878-64B7-FA4E-BBCE-15A8CC1BA8EC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675215" y="3919287"/>
            <a:ext cx="2510487" cy="2708034"/>
          </a:xfrm>
          <a:prstGeom prst="rect">
            <a:avLst/>
          </a:prstGeom>
        </p:spPr>
      </p:pic>
      <p:pic>
        <p:nvPicPr>
          <p:cNvPr id="3" name="Picture 2" descr="Icon&#10;&#10;Description automatically generated">
            <a:extLst>
              <a:ext uri="{FF2B5EF4-FFF2-40B4-BE49-F238E27FC236}">
                <a16:creationId xmlns:a16="http://schemas.microsoft.com/office/drawing/2014/main" id="{7436966C-93AC-C045-AE30-5F1F8444AD83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56"/>
          <a:stretch/>
        </p:blipFill>
        <p:spPr>
          <a:xfrm>
            <a:off x="362253" y="644276"/>
            <a:ext cx="2266451" cy="1720109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6437720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" name="Group 31">
            <a:extLst>
              <a:ext uri="{FF2B5EF4-FFF2-40B4-BE49-F238E27FC236}">
                <a16:creationId xmlns:a16="http://schemas.microsoft.com/office/drawing/2014/main" id="{26E53715-2C52-DE45-BEDB-59CCB71F63A5}"/>
              </a:ext>
            </a:extLst>
          </p:cNvPr>
          <p:cNvGrpSpPr/>
          <p:nvPr/>
        </p:nvGrpSpPr>
        <p:grpSpPr>
          <a:xfrm>
            <a:off x="564299" y="999066"/>
            <a:ext cx="5635336" cy="5311681"/>
            <a:chOff x="564299" y="999066"/>
            <a:chExt cx="5635336" cy="5311681"/>
          </a:xfrm>
        </p:grpSpPr>
        <p:grpSp>
          <p:nvGrpSpPr>
            <p:cNvPr id="31" name="Group 30">
              <a:extLst>
                <a:ext uri="{FF2B5EF4-FFF2-40B4-BE49-F238E27FC236}">
                  <a16:creationId xmlns:a16="http://schemas.microsoft.com/office/drawing/2014/main" id="{DAD7151A-C804-CB43-A078-FD64AE457470}"/>
                </a:ext>
              </a:extLst>
            </p:cNvPr>
            <p:cNvGrpSpPr/>
            <p:nvPr/>
          </p:nvGrpSpPr>
          <p:grpSpPr>
            <a:xfrm>
              <a:off x="564299" y="999066"/>
              <a:ext cx="5635336" cy="5311681"/>
              <a:chOff x="564299" y="999066"/>
              <a:chExt cx="5635336" cy="5311681"/>
            </a:xfrm>
          </p:grpSpPr>
          <p:sp>
            <p:nvSpPr>
              <p:cNvPr id="2" name="Delay 1">
                <a:extLst>
                  <a:ext uri="{FF2B5EF4-FFF2-40B4-BE49-F238E27FC236}">
                    <a16:creationId xmlns:a16="http://schemas.microsoft.com/office/drawing/2014/main" id="{B0D708AC-B33D-FD45-85A3-6BCDF688FD34}"/>
                  </a:ext>
                </a:extLst>
              </p:cNvPr>
              <p:cNvSpPr/>
              <p:nvPr/>
            </p:nvSpPr>
            <p:spPr>
              <a:xfrm rot="16200000">
                <a:off x="952034" y="1532467"/>
                <a:ext cx="4859867" cy="3793066"/>
              </a:xfrm>
              <a:prstGeom prst="flowChartDelay">
                <a:avLst/>
              </a:prstGeom>
              <a:solidFill>
                <a:srgbClr val="4372C4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pic>
            <p:nvPicPr>
              <p:cNvPr id="3" name="Picture 2">
                <a:extLst>
                  <a:ext uri="{FF2B5EF4-FFF2-40B4-BE49-F238E27FC236}">
                    <a16:creationId xmlns:a16="http://schemas.microsoft.com/office/drawing/2014/main" id="{3B5E22F9-39E8-6F4A-A6FC-4FD000EE763C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3"/>
              <a:srcRect l="38881"/>
              <a:stretch/>
            </p:blipFill>
            <p:spPr>
              <a:xfrm>
                <a:off x="3381967" y="4634347"/>
                <a:ext cx="2817668" cy="1676400"/>
              </a:xfrm>
              <a:prstGeom prst="rect">
                <a:avLst/>
              </a:prstGeom>
            </p:spPr>
          </p:pic>
          <p:pic>
            <p:nvPicPr>
              <p:cNvPr id="4" name="Picture 3">
                <a:extLst>
                  <a:ext uri="{FF2B5EF4-FFF2-40B4-BE49-F238E27FC236}">
                    <a16:creationId xmlns:a16="http://schemas.microsoft.com/office/drawing/2014/main" id="{32D79DB7-01E8-9F46-812E-EADC9A9CF175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3"/>
              <a:srcRect l="38881"/>
              <a:stretch/>
            </p:blipFill>
            <p:spPr>
              <a:xfrm flipH="1">
                <a:off x="564299" y="4634347"/>
                <a:ext cx="2817668" cy="1676400"/>
              </a:xfrm>
              <a:prstGeom prst="rect">
                <a:avLst/>
              </a:prstGeom>
            </p:spPr>
          </p:pic>
        </p:grpSp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4C2DBF79-FACB-EC48-AD03-6C1CBB00E0C3}"/>
                </a:ext>
              </a:extLst>
            </p:cNvPr>
            <p:cNvSpPr/>
            <p:nvPr/>
          </p:nvSpPr>
          <p:spPr>
            <a:xfrm>
              <a:off x="1485434" y="3892361"/>
              <a:ext cx="3793067" cy="1316182"/>
            </a:xfrm>
            <a:prstGeom prst="rect">
              <a:avLst/>
            </a:prstGeom>
            <a:solidFill>
              <a:srgbClr val="4372C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9" name="Moon 8">
            <a:extLst>
              <a:ext uri="{FF2B5EF4-FFF2-40B4-BE49-F238E27FC236}">
                <a16:creationId xmlns:a16="http://schemas.microsoft.com/office/drawing/2014/main" id="{C72AA80B-3B5C-0440-B873-99C46BCF8493}"/>
              </a:ext>
            </a:extLst>
          </p:cNvPr>
          <p:cNvSpPr/>
          <p:nvPr/>
        </p:nvSpPr>
        <p:spPr>
          <a:xfrm rot="16200000">
            <a:off x="2602311" y="2762869"/>
            <a:ext cx="1496290" cy="2589166"/>
          </a:xfrm>
          <a:prstGeom prst="moon">
            <a:avLst/>
          </a:prstGeom>
          <a:solidFill>
            <a:schemeClr val="accent1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riangle 9">
            <a:extLst>
              <a:ext uri="{FF2B5EF4-FFF2-40B4-BE49-F238E27FC236}">
                <a16:creationId xmlns:a16="http://schemas.microsoft.com/office/drawing/2014/main" id="{14A6D46A-F0F5-4F44-A74A-6723B4AE335D}"/>
              </a:ext>
            </a:extLst>
          </p:cNvPr>
          <p:cNvSpPr/>
          <p:nvPr/>
        </p:nvSpPr>
        <p:spPr>
          <a:xfrm rot="10800000">
            <a:off x="3206764" y="4057453"/>
            <a:ext cx="287385" cy="431801"/>
          </a:xfrm>
          <a:prstGeom prst="triangl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riangle 10">
            <a:extLst>
              <a:ext uri="{FF2B5EF4-FFF2-40B4-BE49-F238E27FC236}">
                <a16:creationId xmlns:a16="http://schemas.microsoft.com/office/drawing/2014/main" id="{83F215F4-F5F3-D947-821D-D2797826AA2E}"/>
              </a:ext>
            </a:extLst>
          </p:cNvPr>
          <p:cNvSpPr/>
          <p:nvPr/>
        </p:nvSpPr>
        <p:spPr>
          <a:xfrm rot="9900000">
            <a:off x="3644584" y="3990805"/>
            <a:ext cx="287385" cy="431801"/>
          </a:xfrm>
          <a:prstGeom prst="triangl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riangle 11">
            <a:extLst>
              <a:ext uri="{FF2B5EF4-FFF2-40B4-BE49-F238E27FC236}">
                <a16:creationId xmlns:a16="http://schemas.microsoft.com/office/drawing/2014/main" id="{911D0FE9-5B0E-EA42-AB30-A674C8A96F67}"/>
              </a:ext>
            </a:extLst>
          </p:cNvPr>
          <p:cNvSpPr/>
          <p:nvPr/>
        </p:nvSpPr>
        <p:spPr>
          <a:xfrm rot="11700000">
            <a:off x="2777706" y="3990804"/>
            <a:ext cx="287385" cy="431801"/>
          </a:xfrm>
          <a:prstGeom prst="triangl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Triangle 12">
            <a:extLst>
              <a:ext uri="{FF2B5EF4-FFF2-40B4-BE49-F238E27FC236}">
                <a16:creationId xmlns:a16="http://schemas.microsoft.com/office/drawing/2014/main" id="{E8BB28F7-1ECD-C349-AF71-6229FEF55CC9}"/>
              </a:ext>
            </a:extLst>
          </p:cNvPr>
          <p:cNvSpPr/>
          <p:nvPr/>
        </p:nvSpPr>
        <p:spPr>
          <a:xfrm rot="12435183">
            <a:off x="2429609" y="3859912"/>
            <a:ext cx="287385" cy="431801"/>
          </a:xfrm>
          <a:prstGeom prst="triangl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Triangle 13">
            <a:extLst>
              <a:ext uri="{FF2B5EF4-FFF2-40B4-BE49-F238E27FC236}">
                <a16:creationId xmlns:a16="http://schemas.microsoft.com/office/drawing/2014/main" id="{9AD779BE-0A6E-7E44-B850-B0A1ADDE061D}"/>
              </a:ext>
            </a:extLst>
          </p:cNvPr>
          <p:cNvSpPr/>
          <p:nvPr/>
        </p:nvSpPr>
        <p:spPr>
          <a:xfrm rot="9164817" flipH="1">
            <a:off x="4009121" y="3841550"/>
            <a:ext cx="287385" cy="431801"/>
          </a:xfrm>
          <a:prstGeom prst="triangl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33" name="Group 32">
            <a:extLst>
              <a:ext uri="{FF2B5EF4-FFF2-40B4-BE49-F238E27FC236}">
                <a16:creationId xmlns:a16="http://schemas.microsoft.com/office/drawing/2014/main" id="{ADEA3C67-5953-1246-9606-8A2B315C5C58}"/>
              </a:ext>
            </a:extLst>
          </p:cNvPr>
          <p:cNvGrpSpPr/>
          <p:nvPr/>
        </p:nvGrpSpPr>
        <p:grpSpPr>
          <a:xfrm>
            <a:off x="2130723" y="2049320"/>
            <a:ext cx="803564" cy="803564"/>
            <a:chOff x="2130723" y="2049320"/>
            <a:chExt cx="803564" cy="803564"/>
          </a:xfrm>
        </p:grpSpPr>
        <p:sp>
          <p:nvSpPr>
            <p:cNvPr id="6" name="Oval 5">
              <a:extLst>
                <a:ext uri="{FF2B5EF4-FFF2-40B4-BE49-F238E27FC236}">
                  <a16:creationId xmlns:a16="http://schemas.microsoft.com/office/drawing/2014/main" id="{613555C8-F697-554E-99A6-E92094A1283B}"/>
                </a:ext>
              </a:extLst>
            </p:cNvPr>
            <p:cNvSpPr/>
            <p:nvPr/>
          </p:nvSpPr>
          <p:spPr>
            <a:xfrm>
              <a:off x="2130723" y="2049320"/>
              <a:ext cx="803564" cy="803564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5" name="Group 14">
              <a:extLst>
                <a:ext uri="{FF2B5EF4-FFF2-40B4-BE49-F238E27FC236}">
                  <a16:creationId xmlns:a16="http://schemas.microsoft.com/office/drawing/2014/main" id="{B544A002-FAC2-1B47-9B6C-C9FA910D9A38}"/>
                </a:ext>
              </a:extLst>
            </p:cNvPr>
            <p:cNvGrpSpPr/>
            <p:nvPr/>
          </p:nvGrpSpPr>
          <p:grpSpPr>
            <a:xfrm>
              <a:off x="2282557" y="2226494"/>
              <a:ext cx="456936" cy="456936"/>
              <a:chOff x="4746541" y="2182104"/>
              <a:chExt cx="456936" cy="456936"/>
            </a:xfrm>
          </p:grpSpPr>
          <p:sp>
            <p:nvSpPr>
              <p:cNvPr id="16" name="Oval 15">
                <a:extLst>
                  <a:ext uri="{FF2B5EF4-FFF2-40B4-BE49-F238E27FC236}">
                    <a16:creationId xmlns:a16="http://schemas.microsoft.com/office/drawing/2014/main" id="{78271986-5998-EF4C-84DF-C8F4CC6B727F}"/>
                  </a:ext>
                </a:extLst>
              </p:cNvPr>
              <p:cNvSpPr/>
              <p:nvPr/>
            </p:nvSpPr>
            <p:spPr>
              <a:xfrm>
                <a:off x="4746541" y="2182104"/>
                <a:ext cx="456936" cy="456936"/>
              </a:xfrm>
              <a:prstGeom prst="ellipse">
                <a:avLst/>
              </a:prstGeom>
              <a:solidFill>
                <a:srgbClr val="92D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7" name="Oval 16">
                <a:extLst>
                  <a:ext uri="{FF2B5EF4-FFF2-40B4-BE49-F238E27FC236}">
                    <a16:creationId xmlns:a16="http://schemas.microsoft.com/office/drawing/2014/main" id="{3FB93480-31A5-604B-A06E-AAF749D0352A}"/>
                  </a:ext>
                </a:extLst>
              </p:cNvPr>
              <p:cNvSpPr/>
              <p:nvPr/>
            </p:nvSpPr>
            <p:spPr>
              <a:xfrm>
                <a:off x="4884137" y="2319700"/>
                <a:ext cx="181744" cy="181744"/>
              </a:xfrm>
              <a:prstGeom prst="ellipse">
                <a:avLst/>
              </a:prstGeom>
              <a:ln/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grpSp>
        <p:nvGrpSpPr>
          <p:cNvPr id="34" name="Group 33">
            <a:extLst>
              <a:ext uri="{FF2B5EF4-FFF2-40B4-BE49-F238E27FC236}">
                <a16:creationId xmlns:a16="http://schemas.microsoft.com/office/drawing/2014/main" id="{6A512474-EBAE-F44B-9277-C1E7F1C930AE}"/>
              </a:ext>
            </a:extLst>
          </p:cNvPr>
          <p:cNvGrpSpPr/>
          <p:nvPr/>
        </p:nvGrpSpPr>
        <p:grpSpPr>
          <a:xfrm>
            <a:off x="2991630" y="1487826"/>
            <a:ext cx="803564" cy="803564"/>
            <a:chOff x="2991630" y="1487826"/>
            <a:chExt cx="803564" cy="803564"/>
          </a:xfrm>
        </p:grpSpPr>
        <p:sp>
          <p:nvSpPr>
            <p:cNvPr id="7" name="Oval 6">
              <a:extLst>
                <a:ext uri="{FF2B5EF4-FFF2-40B4-BE49-F238E27FC236}">
                  <a16:creationId xmlns:a16="http://schemas.microsoft.com/office/drawing/2014/main" id="{B2C17A15-295F-E846-9A8A-9613E496ED9C}"/>
                </a:ext>
              </a:extLst>
            </p:cNvPr>
            <p:cNvSpPr/>
            <p:nvPr/>
          </p:nvSpPr>
          <p:spPr>
            <a:xfrm>
              <a:off x="2991630" y="1487826"/>
              <a:ext cx="803564" cy="803564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8" name="Group 17">
              <a:extLst>
                <a:ext uri="{FF2B5EF4-FFF2-40B4-BE49-F238E27FC236}">
                  <a16:creationId xmlns:a16="http://schemas.microsoft.com/office/drawing/2014/main" id="{54FCCD39-1461-824A-92CD-836F6EC26812}"/>
                </a:ext>
              </a:extLst>
            </p:cNvPr>
            <p:cNvGrpSpPr/>
            <p:nvPr/>
          </p:nvGrpSpPr>
          <p:grpSpPr>
            <a:xfrm>
              <a:off x="3153498" y="1661140"/>
              <a:ext cx="456936" cy="456936"/>
              <a:chOff x="4746541" y="2182104"/>
              <a:chExt cx="456936" cy="456936"/>
            </a:xfrm>
          </p:grpSpPr>
          <p:sp>
            <p:nvSpPr>
              <p:cNvPr id="19" name="Oval 18">
                <a:extLst>
                  <a:ext uri="{FF2B5EF4-FFF2-40B4-BE49-F238E27FC236}">
                    <a16:creationId xmlns:a16="http://schemas.microsoft.com/office/drawing/2014/main" id="{9E54FB8E-F18E-C144-9623-438E15E79FB7}"/>
                  </a:ext>
                </a:extLst>
              </p:cNvPr>
              <p:cNvSpPr/>
              <p:nvPr/>
            </p:nvSpPr>
            <p:spPr>
              <a:xfrm>
                <a:off x="4746541" y="2182104"/>
                <a:ext cx="456936" cy="456936"/>
              </a:xfrm>
              <a:prstGeom prst="ellipse">
                <a:avLst/>
              </a:prstGeom>
              <a:solidFill>
                <a:srgbClr val="92D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0" name="Oval 19">
                <a:extLst>
                  <a:ext uri="{FF2B5EF4-FFF2-40B4-BE49-F238E27FC236}">
                    <a16:creationId xmlns:a16="http://schemas.microsoft.com/office/drawing/2014/main" id="{55A50B54-1879-5B41-ACAE-7D8A1FE828CB}"/>
                  </a:ext>
                </a:extLst>
              </p:cNvPr>
              <p:cNvSpPr/>
              <p:nvPr/>
            </p:nvSpPr>
            <p:spPr>
              <a:xfrm>
                <a:off x="4884137" y="2319700"/>
                <a:ext cx="181744" cy="181744"/>
              </a:xfrm>
              <a:prstGeom prst="ellipse">
                <a:avLst/>
              </a:prstGeom>
              <a:ln/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grpSp>
        <p:nvGrpSpPr>
          <p:cNvPr id="35" name="Group 34">
            <a:extLst>
              <a:ext uri="{FF2B5EF4-FFF2-40B4-BE49-F238E27FC236}">
                <a16:creationId xmlns:a16="http://schemas.microsoft.com/office/drawing/2014/main" id="{56D17AFE-5F11-DC44-91E0-6D2A6C8571D1}"/>
              </a:ext>
            </a:extLst>
          </p:cNvPr>
          <p:cNvGrpSpPr/>
          <p:nvPr/>
        </p:nvGrpSpPr>
        <p:grpSpPr>
          <a:xfrm>
            <a:off x="3842533" y="2049320"/>
            <a:ext cx="803564" cy="803564"/>
            <a:chOff x="3842533" y="2049320"/>
            <a:chExt cx="803564" cy="803564"/>
          </a:xfrm>
        </p:grpSpPr>
        <p:sp>
          <p:nvSpPr>
            <p:cNvPr id="8" name="Oval 7">
              <a:extLst>
                <a:ext uri="{FF2B5EF4-FFF2-40B4-BE49-F238E27FC236}">
                  <a16:creationId xmlns:a16="http://schemas.microsoft.com/office/drawing/2014/main" id="{C775DF59-DE57-3949-BB94-7C03D4D48C02}"/>
                </a:ext>
              </a:extLst>
            </p:cNvPr>
            <p:cNvSpPr/>
            <p:nvPr/>
          </p:nvSpPr>
          <p:spPr>
            <a:xfrm>
              <a:off x="3842533" y="2049320"/>
              <a:ext cx="803564" cy="803564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21" name="Group 20">
              <a:extLst>
                <a:ext uri="{FF2B5EF4-FFF2-40B4-BE49-F238E27FC236}">
                  <a16:creationId xmlns:a16="http://schemas.microsoft.com/office/drawing/2014/main" id="{56CB1911-3687-2947-8897-5C29DB9D6F30}"/>
                </a:ext>
              </a:extLst>
            </p:cNvPr>
            <p:cNvGrpSpPr/>
            <p:nvPr/>
          </p:nvGrpSpPr>
          <p:grpSpPr>
            <a:xfrm>
              <a:off x="4015847" y="2226494"/>
              <a:ext cx="456936" cy="456936"/>
              <a:chOff x="4746541" y="2182104"/>
              <a:chExt cx="456936" cy="456936"/>
            </a:xfrm>
          </p:grpSpPr>
          <p:sp>
            <p:nvSpPr>
              <p:cNvPr id="22" name="Oval 21">
                <a:extLst>
                  <a:ext uri="{FF2B5EF4-FFF2-40B4-BE49-F238E27FC236}">
                    <a16:creationId xmlns:a16="http://schemas.microsoft.com/office/drawing/2014/main" id="{6050C48D-F191-934A-8066-2D425EFA154B}"/>
                  </a:ext>
                </a:extLst>
              </p:cNvPr>
              <p:cNvSpPr/>
              <p:nvPr/>
            </p:nvSpPr>
            <p:spPr>
              <a:xfrm>
                <a:off x="4746541" y="2182104"/>
                <a:ext cx="456936" cy="456936"/>
              </a:xfrm>
              <a:prstGeom prst="ellipse">
                <a:avLst/>
              </a:prstGeom>
              <a:solidFill>
                <a:srgbClr val="92D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3" name="Oval 22">
                <a:extLst>
                  <a:ext uri="{FF2B5EF4-FFF2-40B4-BE49-F238E27FC236}">
                    <a16:creationId xmlns:a16="http://schemas.microsoft.com/office/drawing/2014/main" id="{2242729E-3D4B-2345-8E2F-26BF6E67317A}"/>
                  </a:ext>
                </a:extLst>
              </p:cNvPr>
              <p:cNvSpPr/>
              <p:nvPr/>
            </p:nvSpPr>
            <p:spPr>
              <a:xfrm>
                <a:off x="4884137" y="2319700"/>
                <a:ext cx="181744" cy="181744"/>
              </a:xfrm>
              <a:prstGeom prst="ellipse">
                <a:avLst/>
              </a:prstGeom>
              <a:ln/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sp>
        <p:nvSpPr>
          <p:cNvPr id="24" name="Oval 23">
            <a:extLst>
              <a:ext uri="{FF2B5EF4-FFF2-40B4-BE49-F238E27FC236}">
                <a16:creationId xmlns:a16="http://schemas.microsoft.com/office/drawing/2014/main" id="{AFB1B684-2826-CE42-98F1-4655BCE33BD8}"/>
              </a:ext>
            </a:extLst>
          </p:cNvPr>
          <p:cNvSpPr/>
          <p:nvPr/>
        </p:nvSpPr>
        <p:spPr>
          <a:xfrm>
            <a:off x="1783306" y="4999566"/>
            <a:ext cx="424401" cy="424401"/>
          </a:xfrm>
          <a:prstGeom prst="ellipse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D6504ABB-BEC5-894C-8608-1069310A9F51}"/>
              </a:ext>
            </a:extLst>
          </p:cNvPr>
          <p:cNvSpPr/>
          <p:nvPr/>
        </p:nvSpPr>
        <p:spPr>
          <a:xfrm>
            <a:off x="3630333" y="5554646"/>
            <a:ext cx="424401" cy="424401"/>
          </a:xfrm>
          <a:prstGeom prst="ellipse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74DDF2EF-8695-BE4A-BE2B-9CDA4EC07F11}"/>
              </a:ext>
            </a:extLst>
          </p:cNvPr>
          <p:cNvSpPr/>
          <p:nvPr/>
        </p:nvSpPr>
        <p:spPr>
          <a:xfrm>
            <a:off x="4744479" y="4915431"/>
            <a:ext cx="424401" cy="424401"/>
          </a:xfrm>
          <a:prstGeom prst="ellipse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7209B200-E604-5C4F-99C8-EF4949935AD4}"/>
              </a:ext>
            </a:extLst>
          </p:cNvPr>
          <p:cNvSpPr/>
          <p:nvPr/>
        </p:nvSpPr>
        <p:spPr>
          <a:xfrm>
            <a:off x="2207707" y="5676839"/>
            <a:ext cx="272001" cy="272001"/>
          </a:xfrm>
          <a:prstGeom prst="ellipse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AAEB3D4C-2BC7-544B-92A1-F58F7CD45733}"/>
              </a:ext>
            </a:extLst>
          </p:cNvPr>
          <p:cNvSpPr/>
          <p:nvPr/>
        </p:nvSpPr>
        <p:spPr>
          <a:xfrm>
            <a:off x="2886364" y="5455468"/>
            <a:ext cx="272001" cy="272001"/>
          </a:xfrm>
          <a:prstGeom prst="ellipse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6D7B6DE9-1ACB-8847-B468-C7F78925DE4E}"/>
              </a:ext>
            </a:extLst>
          </p:cNvPr>
          <p:cNvSpPr/>
          <p:nvPr/>
        </p:nvSpPr>
        <p:spPr>
          <a:xfrm>
            <a:off x="4189829" y="5093478"/>
            <a:ext cx="272001" cy="272001"/>
          </a:xfrm>
          <a:prstGeom prst="ellipse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9A6DA985-3553-E442-98EA-C34E6CD0630F}"/>
              </a:ext>
            </a:extLst>
          </p:cNvPr>
          <p:cNvSpPr/>
          <p:nvPr/>
        </p:nvSpPr>
        <p:spPr>
          <a:xfrm>
            <a:off x="4782897" y="5620916"/>
            <a:ext cx="272001" cy="272001"/>
          </a:xfrm>
          <a:prstGeom prst="ellipse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8874310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4|23|13|10.8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|5.9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6.5|13.7|2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6|35.7|4.5|3.9|5|4.4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2|7.5|0.7|0.7|3.8|5.3|0.6|0.6|0.5|0.5|9.6|0.8|0.9|0.7|0.7|0.7|0.7"/>
</p:tagLst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1831</TotalTime>
  <Words>0</Words>
  <Application>Microsoft Office PowerPoint</Application>
  <PresentationFormat>A4 Paper (210x297 mm)</PresentationFormat>
  <Paragraphs>0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Charlotte Cooper</dc:creator>
  <cp:lastModifiedBy>Caroline Hodge</cp:lastModifiedBy>
  <cp:revision>177</cp:revision>
  <dcterms:created xsi:type="dcterms:W3CDTF">2020-12-14T12:06:57Z</dcterms:created>
  <dcterms:modified xsi:type="dcterms:W3CDTF">2021-06-03T11:49:22Z</dcterms:modified>
</cp:coreProperties>
</file>