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64" r:id="rId4"/>
    <p:sldId id="268" r:id="rId5"/>
    <p:sldId id="269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73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AEB7C89-98AC-854E-91BC-0779CAE5809E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86266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1.jpeg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6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9E1B4563-A82C-6B40-9015-35BCDE690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43" y="511867"/>
            <a:ext cx="2209800" cy="2057400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CC825B37-2A44-CA4D-A903-C4F8920484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694623"/>
            <a:ext cx="2209800" cy="2057400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723A20AB-7C4B-2D42-A4EA-8134407216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43" y="3115918"/>
            <a:ext cx="2209800" cy="2057400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B410A164-E00A-3349-A1CD-C11E0637D5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4522306"/>
            <a:ext cx="2209800" cy="2057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1739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88F30D4E-759E-D241-9FA0-2575510A87BB}"/>
              </a:ext>
            </a:extLst>
          </p:cNvPr>
          <p:cNvGrpSpPr/>
          <p:nvPr/>
        </p:nvGrpSpPr>
        <p:grpSpPr>
          <a:xfrm>
            <a:off x="299831" y="1386177"/>
            <a:ext cx="1752600" cy="1892300"/>
            <a:chOff x="299831" y="1386177"/>
            <a:chExt cx="1752600" cy="1892300"/>
          </a:xfrm>
        </p:grpSpPr>
        <p:pic>
          <p:nvPicPr>
            <p:cNvPr id="3" name="Picture 2" descr="A picture containing square&#10;&#10;Description automatically generated">
              <a:extLst>
                <a:ext uri="{FF2B5EF4-FFF2-40B4-BE49-F238E27FC236}">
                  <a16:creationId xmlns:a16="http://schemas.microsoft.com/office/drawing/2014/main" id="{F554ED3F-F0A9-2440-B6BF-C04D490F1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831" y="1386177"/>
              <a:ext cx="1752600" cy="1892300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6D7E70D7-9453-CC4C-A29F-D73EF04BA19C}"/>
                </a:ext>
              </a:extLst>
            </p:cNvPr>
            <p:cNvSpPr txBox="1"/>
            <p:nvPr/>
          </p:nvSpPr>
          <p:spPr>
            <a:xfrm>
              <a:off x="1020014" y="2146385"/>
              <a:ext cx="3122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KG Primary Penmanship" panose="02000506000000020003" pitchFamily="2" charset="77"/>
                </a:rPr>
                <a:t>1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EC9DC91-17A4-8C41-BBE5-52BE68CF520E}"/>
              </a:ext>
            </a:extLst>
          </p:cNvPr>
          <p:cNvGrpSpPr/>
          <p:nvPr/>
        </p:nvGrpSpPr>
        <p:grpSpPr>
          <a:xfrm>
            <a:off x="2213942" y="1386177"/>
            <a:ext cx="1752600" cy="1892300"/>
            <a:chOff x="2213942" y="1386177"/>
            <a:chExt cx="1752600" cy="1892300"/>
          </a:xfrm>
        </p:grpSpPr>
        <p:pic>
          <p:nvPicPr>
            <p:cNvPr id="4" name="Picture 3" descr="A picture containing square&#10;&#10;Description automatically generated">
              <a:extLst>
                <a:ext uri="{FF2B5EF4-FFF2-40B4-BE49-F238E27FC236}">
                  <a16:creationId xmlns:a16="http://schemas.microsoft.com/office/drawing/2014/main" id="{93F244AD-C89C-A649-B5CC-E1F7BC4497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3942" y="1386177"/>
              <a:ext cx="1752600" cy="1892300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D184DEA-A2AC-2046-9F8E-A253AB107D8B}"/>
                </a:ext>
              </a:extLst>
            </p:cNvPr>
            <p:cNvSpPr txBox="1"/>
            <p:nvPr/>
          </p:nvSpPr>
          <p:spPr>
            <a:xfrm>
              <a:off x="2941559" y="2146385"/>
              <a:ext cx="3122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KG Primary Penmanship" panose="02000506000000020003" pitchFamily="2" charset="77"/>
                </a:rPr>
                <a:t>3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3FA3738-DE49-524D-AB8A-F66BCA704AAB}"/>
              </a:ext>
            </a:extLst>
          </p:cNvPr>
          <p:cNvGrpSpPr/>
          <p:nvPr/>
        </p:nvGrpSpPr>
        <p:grpSpPr>
          <a:xfrm>
            <a:off x="4128053" y="1386177"/>
            <a:ext cx="1752600" cy="1892300"/>
            <a:chOff x="4128053" y="1386177"/>
            <a:chExt cx="1752600" cy="1892300"/>
          </a:xfrm>
        </p:grpSpPr>
        <p:pic>
          <p:nvPicPr>
            <p:cNvPr id="5" name="Picture 4" descr="A picture containing square&#10;&#10;Description automatically generated">
              <a:extLst>
                <a:ext uri="{FF2B5EF4-FFF2-40B4-BE49-F238E27FC236}">
                  <a16:creationId xmlns:a16="http://schemas.microsoft.com/office/drawing/2014/main" id="{174F2C90-7E17-F44B-B1F1-EA03AF51D7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8053" y="1386177"/>
              <a:ext cx="1752600" cy="18923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1A61C2B-3543-7F4D-83C0-D46FEBB0AD1E}"/>
                </a:ext>
              </a:extLst>
            </p:cNvPr>
            <p:cNvSpPr txBox="1"/>
            <p:nvPr/>
          </p:nvSpPr>
          <p:spPr>
            <a:xfrm>
              <a:off x="4855670" y="2146386"/>
              <a:ext cx="3122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KG Primary Penmanship" panose="02000506000000020003" pitchFamily="2" charset="77"/>
                </a:rPr>
                <a:t>5</a:t>
              </a:r>
              <a:endParaRPr lang="en-US" sz="2400" dirty="0">
                <a:latin typeface="KG Primary Penmanship" panose="02000506000000020003" pitchFamily="2" charset="77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338C6EB-6AC4-D14E-918E-0C05014328D8}"/>
              </a:ext>
            </a:extLst>
          </p:cNvPr>
          <p:cNvGrpSpPr/>
          <p:nvPr/>
        </p:nvGrpSpPr>
        <p:grpSpPr>
          <a:xfrm>
            <a:off x="299831" y="4249365"/>
            <a:ext cx="1752600" cy="1892300"/>
            <a:chOff x="299831" y="4249365"/>
            <a:chExt cx="1752600" cy="1892300"/>
          </a:xfrm>
        </p:grpSpPr>
        <p:pic>
          <p:nvPicPr>
            <p:cNvPr id="6" name="Picture 5" descr="A picture containing square&#10;&#10;Description automatically generated">
              <a:extLst>
                <a:ext uri="{FF2B5EF4-FFF2-40B4-BE49-F238E27FC236}">
                  <a16:creationId xmlns:a16="http://schemas.microsoft.com/office/drawing/2014/main" id="{80E86262-79F6-7E44-9707-128E88FDAB2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831" y="4249365"/>
              <a:ext cx="1752600" cy="1892300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0737F57-C0D9-A84F-A6DA-3C992CA9C575}"/>
                </a:ext>
              </a:extLst>
            </p:cNvPr>
            <p:cNvSpPr txBox="1"/>
            <p:nvPr/>
          </p:nvSpPr>
          <p:spPr>
            <a:xfrm>
              <a:off x="1028331" y="5007724"/>
              <a:ext cx="3122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KG Primary Penmanship" panose="02000506000000020003" pitchFamily="2" charset="77"/>
                </a:rPr>
                <a:t>2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A95F312-4003-0948-99D2-A9138EB82553}"/>
              </a:ext>
            </a:extLst>
          </p:cNvPr>
          <p:cNvGrpSpPr/>
          <p:nvPr/>
        </p:nvGrpSpPr>
        <p:grpSpPr>
          <a:xfrm>
            <a:off x="2213942" y="4249365"/>
            <a:ext cx="1752600" cy="1892300"/>
            <a:chOff x="2213942" y="4249365"/>
            <a:chExt cx="1752600" cy="1892300"/>
          </a:xfrm>
        </p:grpSpPr>
        <p:pic>
          <p:nvPicPr>
            <p:cNvPr id="7" name="Picture 6" descr="A picture containing square&#10;&#10;Description automatically generated">
              <a:extLst>
                <a:ext uri="{FF2B5EF4-FFF2-40B4-BE49-F238E27FC236}">
                  <a16:creationId xmlns:a16="http://schemas.microsoft.com/office/drawing/2014/main" id="{4FCE248D-ECD6-974C-98C8-6A93F417E4C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3942" y="4249365"/>
              <a:ext cx="1752600" cy="1892300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D2E9758-5949-0D46-AEB7-C66E556FB15A}"/>
                </a:ext>
              </a:extLst>
            </p:cNvPr>
            <p:cNvSpPr txBox="1"/>
            <p:nvPr/>
          </p:nvSpPr>
          <p:spPr>
            <a:xfrm>
              <a:off x="2941559" y="5008332"/>
              <a:ext cx="3122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KG Primary Penmanship" panose="02000506000000020003" pitchFamily="2" charset="77"/>
                </a:rPr>
                <a:t>4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94C4D7E-293A-B848-8554-AC0D48232175}"/>
              </a:ext>
            </a:extLst>
          </p:cNvPr>
          <p:cNvGrpSpPr/>
          <p:nvPr/>
        </p:nvGrpSpPr>
        <p:grpSpPr>
          <a:xfrm>
            <a:off x="4128053" y="4249365"/>
            <a:ext cx="1752600" cy="1892300"/>
            <a:chOff x="4128053" y="4249365"/>
            <a:chExt cx="1752600" cy="1892300"/>
          </a:xfrm>
        </p:grpSpPr>
        <p:pic>
          <p:nvPicPr>
            <p:cNvPr id="8" name="Picture 7" descr="A picture containing square&#10;&#10;Description automatically generated">
              <a:extLst>
                <a:ext uri="{FF2B5EF4-FFF2-40B4-BE49-F238E27FC236}">
                  <a16:creationId xmlns:a16="http://schemas.microsoft.com/office/drawing/2014/main" id="{527B0603-546F-0749-ADE3-267DB4A2A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8053" y="4249365"/>
              <a:ext cx="1752600" cy="1892300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7A54790-CBC4-634A-BE7D-5D33A8B7DF81}"/>
                </a:ext>
              </a:extLst>
            </p:cNvPr>
            <p:cNvSpPr txBox="1"/>
            <p:nvPr/>
          </p:nvSpPr>
          <p:spPr>
            <a:xfrm>
              <a:off x="4863104" y="5015158"/>
              <a:ext cx="3122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KG Primary Penmanship" panose="02000506000000020003" pitchFamily="2" charset="77"/>
                </a:rPr>
                <a:t>6</a:t>
              </a:r>
              <a:endParaRPr lang="en-US" sz="2000" dirty="0">
                <a:latin typeface="KG Primary Penmanship" panose="02000506000000020003" pitchFamily="2" charset="77"/>
              </a:endParaRP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CA76CC52-DA7A-6646-831B-1D1DBAF220D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4449" y="2319317"/>
            <a:ext cx="1433812" cy="1806836"/>
          </a:xfrm>
          <a:prstGeom prst="rect">
            <a:avLst/>
          </a:prstGeom>
        </p:spPr>
      </p:pic>
      <p:pic>
        <p:nvPicPr>
          <p:cNvPr id="1026" name="Picture 2" descr="Six Dinner Sid: Amazon.co.uk: Moore, Inga: Books">
            <a:extLst>
              <a:ext uri="{FF2B5EF4-FFF2-40B4-BE49-F238E27FC236}">
                <a16:creationId xmlns:a16="http://schemas.microsoft.com/office/drawing/2014/main" id="{E46C88B8-9D24-4844-B96D-BEB41172F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380" y="3800761"/>
            <a:ext cx="1801417" cy="234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9976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25 -0.00926 L -0.0032 0.40879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3" y="2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2 0.40278 L 0.18702 0.0081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03" y="-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846 0.0081 L 0.18975 0.41088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" y="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975 0.40486 L 0.39535 0.0081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72" y="-1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535 0.0081 L 0.38558 0.41088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7" y="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A78892AA-2535-CC4C-A574-A73C9C0854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18" y="751609"/>
            <a:ext cx="2209800" cy="20574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7BA7EE2-C01A-8E40-ADB0-4D43B44A41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9151" y="3576279"/>
            <a:ext cx="1247620" cy="102235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2455420-4579-C94A-BEF9-E176E12A16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856" y="3576279"/>
            <a:ext cx="3544106" cy="347916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1EF5E5C-0205-1045-9C00-B946A8C177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9338" y="933507"/>
            <a:ext cx="1115206" cy="3533442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AE666DA3-6A5C-C44E-95E3-4A8C6749BA5C}"/>
              </a:ext>
            </a:extLst>
          </p:cNvPr>
          <p:cNvGrpSpPr/>
          <p:nvPr/>
        </p:nvGrpSpPr>
        <p:grpSpPr>
          <a:xfrm>
            <a:off x="927416" y="3130495"/>
            <a:ext cx="1759358" cy="1913921"/>
            <a:chOff x="927416" y="3130495"/>
            <a:chExt cx="1759358" cy="1913921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32F2FBF4-CC2E-DB41-94A1-60EA71D53B68}"/>
                </a:ext>
              </a:extLst>
            </p:cNvPr>
            <p:cNvGrpSpPr/>
            <p:nvPr/>
          </p:nvGrpSpPr>
          <p:grpSpPr>
            <a:xfrm>
              <a:off x="927416" y="3130495"/>
              <a:ext cx="1759358" cy="1913921"/>
              <a:chOff x="6165442" y="1014436"/>
              <a:chExt cx="3010490" cy="3200725"/>
            </a:xfrm>
          </p:grpSpPr>
          <p:sp>
            <p:nvSpPr>
              <p:cNvPr id="2" name="Oval 1">
                <a:extLst>
                  <a:ext uri="{FF2B5EF4-FFF2-40B4-BE49-F238E27FC236}">
                    <a16:creationId xmlns:a16="http://schemas.microsoft.com/office/drawing/2014/main" id="{F00A444D-2960-9F43-AC88-5A3F20235EF9}"/>
                  </a:ext>
                </a:extLst>
              </p:cNvPr>
              <p:cNvSpPr/>
              <p:nvPr/>
            </p:nvSpPr>
            <p:spPr>
              <a:xfrm>
                <a:off x="6539345" y="1407392"/>
                <a:ext cx="2262684" cy="2807769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3A514863-D9A4-A942-84EE-79A7EDFF2C0F}"/>
                  </a:ext>
                </a:extLst>
              </p:cNvPr>
              <p:cNvCxnSpPr>
                <a:cxnSpLocks/>
                <a:stCxn id="2" idx="0"/>
                <a:endCxn id="2" idx="4"/>
              </p:cNvCxnSpPr>
              <p:nvPr/>
            </p:nvCxnSpPr>
            <p:spPr>
              <a:xfrm>
                <a:off x="7670687" y="1407392"/>
                <a:ext cx="0" cy="28077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E7A9104E-F89C-3C47-8FE1-66200ECD9E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95987" y="1014436"/>
                <a:ext cx="1549399" cy="843732"/>
              </a:xfrm>
              <a:prstGeom prst="rect">
                <a:avLst/>
              </a:prstGeom>
            </p:spPr>
          </p:pic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F90467D3-ECBE-8841-9832-C16342B9AB91}"/>
                  </a:ext>
                </a:extLst>
              </p:cNvPr>
              <p:cNvCxnSpPr/>
              <p:nvPr/>
            </p:nvCxnSpPr>
            <p:spPr>
              <a:xfrm flipV="1">
                <a:off x="8753084" y="2292278"/>
                <a:ext cx="364273" cy="104078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EDFF50C5-EB9E-8D44-A5E2-6919659C57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21954" y="2292278"/>
                <a:ext cx="364273" cy="104078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7601BB8A-6CCF-7F47-B0A4-6B95E51838DE}"/>
                  </a:ext>
                </a:extLst>
              </p:cNvPr>
              <p:cNvCxnSpPr>
                <a:cxnSpLocks/>
                <a:stCxn id="2" idx="6"/>
              </p:cNvCxnSpPr>
              <p:nvPr/>
            </p:nvCxnSpPr>
            <p:spPr>
              <a:xfrm flipV="1">
                <a:off x="8802029" y="2809009"/>
                <a:ext cx="373903" cy="2268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FBA30703-8716-0E41-9787-5A01E88391F0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165442" y="2806741"/>
                <a:ext cx="373903" cy="2268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1C16C59-D6F0-F446-A080-395FE19A15CC}"/>
                  </a:ext>
                </a:extLst>
              </p:cNvPr>
              <p:cNvCxnSpPr/>
              <p:nvPr/>
            </p:nvCxnSpPr>
            <p:spPr>
              <a:xfrm flipH="1">
                <a:off x="6227034" y="3249440"/>
                <a:ext cx="364273" cy="86360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8D7A5276-A405-9B43-8F21-06264AE3E1F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8745544" y="3249440"/>
                <a:ext cx="364273" cy="86360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5E366D1E-0076-3743-9CAA-425691204BC1}"/>
                </a:ext>
              </a:extLst>
            </p:cNvPr>
            <p:cNvSpPr/>
            <p:nvPr/>
          </p:nvSpPr>
          <p:spPr>
            <a:xfrm>
              <a:off x="1356648" y="3820755"/>
              <a:ext cx="272812" cy="27281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36560370-817B-1543-8661-55D01E4F7456}"/>
                </a:ext>
              </a:extLst>
            </p:cNvPr>
            <p:cNvSpPr/>
            <p:nvPr/>
          </p:nvSpPr>
          <p:spPr>
            <a:xfrm>
              <a:off x="1370471" y="4401791"/>
              <a:ext cx="272812" cy="27281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F774EB7-B998-7940-8807-B01611FB9846}"/>
                </a:ext>
              </a:extLst>
            </p:cNvPr>
            <p:cNvSpPr/>
            <p:nvPr/>
          </p:nvSpPr>
          <p:spPr>
            <a:xfrm>
              <a:off x="1982565" y="3816082"/>
              <a:ext cx="272812" cy="27281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FB84A712-0409-424E-BC90-43EBEAB1724E}"/>
                </a:ext>
              </a:extLst>
            </p:cNvPr>
            <p:cNvSpPr/>
            <p:nvPr/>
          </p:nvSpPr>
          <p:spPr>
            <a:xfrm>
              <a:off x="1981035" y="4382183"/>
              <a:ext cx="272812" cy="27281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7E998523-AF51-4549-BBE2-4745F2FEDC99}"/>
              </a:ext>
            </a:extLst>
          </p:cNvPr>
          <p:cNvSpPr/>
          <p:nvPr/>
        </p:nvSpPr>
        <p:spPr>
          <a:xfrm>
            <a:off x="667454" y="809025"/>
            <a:ext cx="1951657" cy="195165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485A6D8-3E8E-5647-ADF7-18B23CD0E58A}"/>
              </a:ext>
            </a:extLst>
          </p:cNvPr>
          <p:cNvSpPr/>
          <p:nvPr/>
        </p:nvSpPr>
        <p:spPr>
          <a:xfrm>
            <a:off x="2860669" y="4382183"/>
            <a:ext cx="3840480" cy="1938803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415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91DBA3-23E8-F94A-8470-C9A74366EB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36" y="1062430"/>
            <a:ext cx="2858441" cy="1354356"/>
          </a:xfrm>
          <a:prstGeom prst="rect">
            <a:avLst/>
          </a:prstGeom>
        </p:spPr>
      </p:pic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8C4338E5-12F5-3049-BA36-C8418A4D82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72" y="2464157"/>
            <a:ext cx="2412635" cy="2350085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B38B242F-0E0D-0047-BDAA-AF38F61AE1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291" y="2056956"/>
            <a:ext cx="2209800" cy="20574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97B47901-10C7-AF4A-B489-5CBCAF9D58F2}"/>
              </a:ext>
            </a:extLst>
          </p:cNvPr>
          <p:cNvGrpSpPr/>
          <p:nvPr/>
        </p:nvGrpSpPr>
        <p:grpSpPr>
          <a:xfrm>
            <a:off x="2363942" y="4725246"/>
            <a:ext cx="3773497" cy="1663976"/>
            <a:chOff x="2317750" y="2927074"/>
            <a:chExt cx="3773497" cy="1663976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963FEE2-2B09-3A49-91C2-945266EAD1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372511" y="1872313"/>
              <a:ext cx="1663976" cy="3773497"/>
            </a:xfrm>
            <a:prstGeom prst="rect">
              <a:avLst/>
            </a:prstGeom>
          </p:spPr>
        </p:pic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BB882736-5744-2A46-80F6-D88FB8BC28DD}"/>
                </a:ext>
              </a:extLst>
            </p:cNvPr>
            <p:cNvSpPr/>
            <p:nvPr/>
          </p:nvSpPr>
          <p:spPr>
            <a:xfrm>
              <a:off x="2496643" y="3124289"/>
              <a:ext cx="571475" cy="57147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CD398149-DFB6-384C-90BD-32D373BE7CC9}"/>
                </a:ext>
              </a:extLst>
            </p:cNvPr>
            <p:cNvSpPr/>
            <p:nvPr/>
          </p:nvSpPr>
          <p:spPr>
            <a:xfrm>
              <a:off x="3209159" y="3114748"/>
              <a:ext cx="571475" cy="57147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8B1358BF-D3F1-414A-B36E-F5FAC51ECFFE}"/>
                </a:ext>
              </a:extLst>
            </p:cNvPr>
            <p:cNvSpPr/>
            <p:nvPr/>
          </p:nvSpPr>
          <p:spPr>
            <a:xfrm>
              <a:off x="3921674" y="3124289"/>
              <a:ext cx="571475" cy="57147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4BC8C2A-0CA4-374D-8725-D2D81FEFE909}"/>
                </a:ext>
              </a:extLst>
            </p:cNvPr>
            <p:cNvSpPr/>
            <p:nvPr/>
          </p:nvSpPr>
          <p:spPr>
            <a:xfrm>
              <a:off x="4615795" y="3114747"/>
              <a:ext cx="571475" cy="57147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FE6ECE5-209C-E542-9AF5-7B6D65A7EC40}"/>
                </a:ext>
              </a:extLst>
            </p:cNvPr>
            <p:cNvSpPr/>
            <p:nvPr/>
          </p:nvSpPr>
          <p:spPr>
            <a:xfrm>
              <a:off x="5328310" y="3124289"/>
              <a:ext cx="571475" cy="57147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6EE5672-3656-C14B-B0A4-BF14B9417B6B}"/>
                </a:ext>
              </a:extLst>
            </p:cNvPr>
            <p:cNvSpPr/>
            <p:nvPr/>
          </p:nvSpPr>
          <p:spPr>
            <a:xfrm>
              <a:off x="2496644" y="3817693"/>
              <a:ext cx="571475" cy="571475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Oval 3">
            <a:extLst>
              <a:ext uri="{FF2B5EF4-FFF2-40B4-BE49-F238E27FC236}">
                <a16:creationId xmlns:a16="http://schemas.microsoft.com/office/drawing/2014/main" id="{A41D950B-6F23-4D4A-8C33-FA983192E005}"/>
              </a:ext>
            </a:extLst>
          </p:cNvPr>
          <p:cNvSpPr/>
          <p:nvPr/>
        </p:nvSpPr>
        <p:spPr>
          <a:xfrm>
            <a:off x="377687" y="954156"/>
            <a:ext cx="3260035" cy="1502386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BDE55C8-166E-C941-88C6-92F41E1C145C}"/>
              </a:ext>
            </a:extLst>
          </p:cNvPr>
          <p:cNvSpPr/>
          <p:nvPr/>
        </p:nvSpPr>
        <p:spPr>
          <a:xfrm>
            <a:off x="1606882" y="4559666"/>
            <a:ext cx="5287618" cy="1999545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8385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9A72E43A-2FC3-43A9-8E8E-0BF749E66E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238" y="0"/>
            <a:ext cx="9903523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, wooden, wood&#10;&#10;Description automatically generated">
            <a:extLst>
              <a:ext uri="{FF2B5EF4-FFF2-40B4-BE49-F238E27FC236}">
                <a16:creationId xmlns:a16="http://schemas.microsoft.com/office/drawing/2014/main" id="{19DDF67F-AAEB-D143-A290-F25D73E0A8F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13" t="39586" r="20823" b="18050"/>
          <a:stretch/>
        </p:blipFill>
        <p:spPr>
          <a:xfrm rot="20580361">
            <a:off x="657706" y="1019331"/>
            <a:ext cx="2071805" cy="20836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A7F514-E3FF-3B45-84A9-54D1B05548E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14" t="41755" r="12753" b="15882"/>
          <a:stretch/>
        </p:blipFill>
        <p:spPr>
          <a:xfrm>
            <a:off x="2614019" y="1019458"/>
            <a:ext cx="2129895" cy="187296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0F2118E-2EE7-0A42-B226-9B65B8094F4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19" r="4" b="7668"/>
          <a:stretch/>
        </p:blipFill>
        <p:spPr>
          <a:xfrm rot="21172396">
            <a:off x="578946" y="3681974"/>
            <a:ext cx="2229324" cy="23189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596F52-24AE-7746-AD9A-4FB61D6194C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6" r="2" b="14994"/>
          <a:stretch/>
        </p:blipFill>
        <p:spPr>
          <a:xfrm>
            <a:off x="2913530" y="3552282"/>
            <a:ext cx="2223195" cy="23228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2336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|4.6|1.8|6.6|2.2|5.2|1.3|5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6.5|6.6|1.9|1.5|1.8|1.5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1|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8.3|19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|0.9|4.8|1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6</Words>
  <Application>Microsoft Office PowerPoint</Application>
  <PresentationFormat>A4 Paper (210x297 mm)</PresentationFormat>
  <Paragraphs>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8</cp:revision>
  <dcterms:created xsi:type="dcterms:W3CDTF">2020-12-14T12:06:57Z</dcterms:created>
  <dcterms:modified xsi:type="dcterms:W3CDTF">2021-01-18T20:46:08Z</dcterms:modified>
</cp:coreProperties>
</file>