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82" r:id="rId3"/>
    <p:sldId id="280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gLP8A0+FP0sGfcFDa0clX3Sm++sw==" r:id="rId27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F8B636"/>
    <a:srgbClr val="EA6310"/>
    <a:srgbClr val="33A7C4"/>
    <a:srgbClr val="653C8E"/>
    <a:srgbClr val="700025"/>
    <a:srgbClr val="9B0067"/>
    <a:srgbClr val="9D0034"/>
    <a:srgbClr val="3E47BE"/>
    <a:srgbClr val="055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p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573" t="-130845" r="-9761" b="-59903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89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ay</a:t>
            </a:r>
            <a:r>
              <a:rPr lang="en-GB" sz="19900" b="1" dirty="0" err="1"/>
              <a:t>on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706214"/>
            <a:ext cx="1431085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171292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bl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6142" y="817689"/>
            <a:ext cx="1431085" cy="113483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843377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spr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3616" t="-29654" r="-139073" b="-1389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575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tr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80" t="-21914" r="-15419" b="9018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1818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171292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ch</a:t>
            </a:r>
            <a:r>
              <a:rPr lang="en-GB" sz="23900" b="1" dirty="0" err="1">
                <a:solidFill>
                  <a:srgbClr val="CB4793"/>
                </a:solidFill>
              </a:rPr>
              <a:t>ay</a:t>
            </a:r>
            <a:endParaRPr lang="en-GB" sz="23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29130" y="706214"/>
            <a:ext cx="1245108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868713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w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81" t="-149802" r="-13442" b="-75391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868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171292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/>
              <a:t>sc</a:t>
            </a:r>
            <a:r>
              <a:rPr lang="en-GB" sz="23900" b="1" dirty="0" err="1">
                <a:solidFill>
                  <a:srgbClr val="CB4793"/>
                </a:solidFill>
              </a:rPr>
              <a:t>ay</a:t>
            </a:r>
            <a:endParaRPr lang="en-GB" sz="23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7752" y="706214"/>
            <a:ext cx="1367865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618930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pl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43" t="-65862" r="-6361" b="-1978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4284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str</a:t>
            </a:r>
            <a:r>
              <a:rPr lang="en-GB" sz="23900" b="1" dirty="0">
                <a:solidFill>
                  <a:srgbClr val="CB4793"/>
                </a:solidFill>
              </a:rPr>
              <a:t>ay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F8B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EA63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72" t="-72662" r="-5679" b="-1228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357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450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Caroline Hodge</cp:lastModifiedBy>
  <cp:revision>32</cp:revision>
  <dcterms:created xsi:type="dcterms:W3CDTF">2021-03-18T13:10:42Z</dcterms:created>
  <dcterms:modified xsi:type="dcterms:W3CDTF">2022-01-21T12:58:17Z</dcterms:modified>
</cp:coreProperties>
</file>