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8" r:id="rId2"/>
    <p:sldId id="274" r:id="rId3"/>
    <p:sldId id="263" r:id="rId4"/>
    <p:sldId id="264" r:id="rId5"/>
    <p:sldId id="282" r:id="rId6"/>
    <p:sldId id="283" r:id="rId7"/>
    <p:sldId id="284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Roboto" panose="02000000000000000000" pitchFamily="2" charset="0"/>
      <p:regular r:id="rId18"/>
      <p:bold r:id="rId19"/>
      <p:italic r:id="rId20"/>
      <p:boldItalic r:id="rId21"/>
    </p:embeddedFont>
    <p:embeddedFont>
      <p:font typeface="Tuffy" panose="020B0803060100000000" pitchFamily="34" charset="0"/>
      <p:regular r:id="rId22"/>
      <p:bold r:id="rId23"/>
      <p:italic r:id="rId24"/>
      <p:boldItalic r:id="rId25"/>
    </p:embeddedFont>
    <p:embeddedFont>
      <p:font typeface="Twinkl" pitchFamily="2" charset="77"/>
      <p:regular r:id="rId26"/>
      <p:bold r:id="rId27"/>
    </p:embeddedFont>
    <p:embeddedFont>
      <p:font typeface="Twinkl SemiBold" pitchFamily="2" charset="77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DDD0"/>
    <a:srgbClr val="DB5183"/>
    <a:srgbClr val="3399FF"/>
    <a:srgbClr val="32B3A2"/>
    <a:srgbClr val="14B4E4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600" y="192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42595A-88AE-4E8B-BE2E-E4D84D79E64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99EBC9-8898-48BC-9BAC-568D2692C31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2058F25-2F49-48F0-9407-13A0EA0146F9}" type="datetimeFigureOut">
              <a:rPr lang="en-GB"/>
              <a:pPr>
                <a:defRPr/>
              </a:pPr>
              <a:t>31/12/2021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B1D490-A86A-48A0-8729-171C81136F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49FBCC-4D55-44DD-AC50-44A4F554D9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96608F3-B323-4BC6-A0F1-A8EEC138DC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CC90B0-73A4-4DCB-809F-41ED400910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693346-CA0F-4D55-A9A5-14524061E85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AD15941-E9FE-4F03-B4F8-09F45C524C1A}" type="datetimeFigureOut">
              <a:rPr lang="en-GB"/>
              <a:pPr>
                <a:defRPr/>
              </a:pPr>
              <a:t>31/12/2021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053A5BC-713A-4FEF-9216-12D3BEFD4E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340D3F8-507B-4BC4-B935-440ABC9D7F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37AEDD-6BD8-438C-ABC1-0EC4D6D4BFE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E09EB-2C97-4302-B1DF-C53184D894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FA08E92-863F-4E9E-8317-A3681E4CE44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43DD76-2D5A-492C-88A2-06289FF65D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DC00EE6D-304A-4C3E-A180-57D2A2FF043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22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7A642C09-2E05-47DF-B374-82F2A272C77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EFC748E2-18D2-488D-BE20-00426A7062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760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5C93D6E-9126-46E0-9F9F-36E95575FE4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534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3B6C412A-B07B-4764-8FA3-F354F2EFEC7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5">
            <a:extLst>
              <a:ext uri="{FF2B5EF4-FFF2-40B4-BE49-F238E27FC236}">
                <a16:creationId xmlns:a16="http://schemas.microsoft.com/office/drawing/2014/main" id="{BA64D4E8-EE19-45AF-9067-F11E8268584C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0587127-445E-4FC2-89B9-6D83631F11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82DDF84-1833-43DA-A3C4-6F43864EAE6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C699245-A8E8-41F2-8007-F572BFB1564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96428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1A27EB-7FDC-4462-BEFA-149730B18F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51A3121-B98C-40F5-9F92-75EACA6F8E6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871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935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539D1C9-1CFA-4E6B-BC01-BA27F6A53B8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13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>
            <a:extLst>
              <a:ext uri="{FF2B5EF4-FFF2-40B4-BE49-F238E27FC236}">
                <a16:creationId xmlns:a16="http://schemas.microsoft.com/office/drawing/2014/main" id="{954EEBE3-486E-4D8A-B73D-E5E380DA2D85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6B862411-33EC-4E6D-BBB9-C69C2FCB6E4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2E1C73EF-C717-4AAF-BB89-DF4A6BF69A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78" r:id="rId6"/>
    <p:sldLayoutId id="2147483684" r:id="rId7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audio3.wav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3.xml"/><Relationship Id="rId11" Type="http://schemas.openxmlformats.org/officeDocument/2006/relationships/image" Target="../media/image11.png"/><Relationship Id="rId5" Type="http://schemas.openxmlformats.org/officeDocument/2006/relationships/audio" Target="../media/audio5.wav"/><Relationship Id="rId10" Type="http://schemas.openxmlformats.org/officeDocument/2006/relationships/image" Target="../media/image10.png"/><Relationship Id="rId4" Type="http://schemas.openxmlformats.org/officeDocument/2006/relationships/audio" Target="../media/audio4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png"/><Relationship Id="rId3" Type="http://schemas.openxmlformats.org/officeDocument/2006/relationships/audio" Target="../media/audio7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14.png"/><Relationship Id="rId2" Type="http://schemas.openxmlformats.org/officeDocument/2006/relationships/audio" Target="../media/audio6.wav"/><Relationship Id="rId1" Type="http://schemas.openxmlformats.org/officeDocument/2006/relationships/audio" Target="../media/audio1.wav"/><Relationship Id="rId6" Type="http://schemas.openxmlformats.org/officeDocument/2006/relationships/audio" Target="../media/audio5.wav"/><Relationship Id="rId11" Type="http://schemas.openxmlformats.org/officeDocument/2006/relationships/image" Target="../media/image13.png"/><Relationship Id="rId5" Type="http://schemas.openxmlformats.org/officeDocument/2006/relationships/audio" Target="../media/audio9.wav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audio" Target="../media/audio8.wav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9.png"/><Relationship Id="rId3" Type="http://schemas.openxmlformats.org/officeDocument/2006/relationships/audio" Target="../media/audio11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18.png"/><Relationship Id="rId2" Type="http://schemas.openxmlformats.org/officeDocument/2006/relationships/audio" Target="../media/audio10.wav"/><Relationship Id="rId1" Type="http://schemas.openxmlformats.org/officeDocument/2006/relationships/audio" Target="../media/audio1.wav"/><Relationship Id="rId6" Type="http://schemas.openxmlformats.org/officeDocument/2006/relationships/audio" Target="../media/audio5.wav"/><Relationship Id="rId11" Type="http://schemas.openxmlformats.org/officeDocument/2006/relationships/image" Target="../media/image13.png"/><Relationship Id="rId5" Type="http://schemas.openxmlformats.org/officeDocument/2006/relationships/audio" Target="../media/audio13.wav"/><Relationship Id="rId15" Type="http://schemas.openxmlformats.org/officeDocument/2006/relationships/image" Target="../media/image21.png"/><Relationship Id="rId10" Type="http://schemas.openxmlformats.org/officeDocument/2006/relationships/image" Target="../media/image12.png"/><Relationship Id="rId4" Type="http://schemas.openxmlformats.org/officeDocument/2006/relationships/audio" Target="../media/audio12.wav"/><Relationship Id="rId9" Type="http://schemas.openxmlformats.org/officeDocument/2006/relationships/image" Target="../media/image11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>
            <a:extLst>
              <a:ext uri="{FF2B5EF4-FFF2-40B4-BE49-F238E27FC236}">
                <a16:creationId xmlns:a16="http://schemas.microsoft.com/office/drawing/2014/main" id="{67AEA593-7381-4058-9274-05DDDFF1A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6">
            <a:extLst>
              <a:ext uri="{FF2B5EF4-FFF2-40B4-BE49-F238E27FC236}">
                <a16:creationId xmlns:a16="http://schemas.microsoft.com/office/drawing/2014/main" id="{8B177E7F-DE07-4D25-811B-663C511EC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43492C-38DB-48B1-A76E-D856741C1E34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62E6362-6785-4DEC-A0C7-D72BA558C923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6" name="TextBox 10">
            <a:extLst>
              <a:ext uri="{FF2B5EF4-FFF2-40B4-BE49-F238E27FC236}">
                <a16:creationId xmlns:a16="http://schemas.microsoft.com/office/drawing/2014/main" id="{0C53A5BB-E255-47B7-A5D8-850B4062A1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8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Year 5 | That’s Tasty | Sandwiches | Lesson 4</a:t>
            </a:r>
          </a:p>
        </p:txBody>
      </p:sp>
      <p:sp>
        <p:nvSpPr>
          <p:cNvPr id="10247" name="Text Placeholder 16">
            <a:extLst>
              <a:ext uri="{FF2B5EF4-FFF2-40B4-BE49-F238E27FC236}">
                <a16:creationId xmlns:a16="http://schemas.microsoft.com/office/drawing/2014/main" id="{E89F769E-47BF-4B99-AF82-71E3C6F602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That’s Tasty</a:t>
            </a:r>
          </a:p>
        </p:txBody>
      </p:sp>
      <p:sp>
        <p:nvSpPr>
          <p:cNvPr id="10248" name="Title 17">
            <a:extLst>
              <a:ext uri="{FF2B5EF4-FFF2-40B4-BE49-F238E27FC236}">
                <a16:creationId xmlns:a16="http://schemas.microsoft.com/office/drawing/2014/main" id="{4ABF1EA8-DC5A-4233-A7B4-F70673C40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</a:p>
        </p:txBody>
      </p:sp>
      <p:pic>
        <p:nvPicPr>
          <p:cNvPr id="10249" name="Picture 2">
            <a:extLst>
              <a:ext uri="{FF2B5EF4-FFF2-40B4-BE49-F238E27FC236}">
                <a16:creationId xmlns:a16="http://schemas.microsoft.com/office/drawing/2014/main" id="{9E18E5BB-6C57-473C-83B0-223ED4533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4C8537E-C767-4517-BD1D-90DFF7E8AFD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1AAEA97-A442-4B23-9759-08CB052D8BD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268" name="Title 1">
            <a:extLst>
              <a:ext uri="{FF2B5EF4-FFF2-40B4-BE49-F238E27FC236}">
                <a16:creationId xmlns:a16="http://schemas.microsoft.com/office/drawing/2014/main" id="{2A514A60-9630-4089-8708-BA00BA0A48E1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latin typeface="Twinkl SemiBold" pitchFamily="2" charset="0"/>
              </a:rPr>
              <a:t>Success Criteria</a:t>
            </a:r>
          </a:p>
        </p:txBody>
      </p:sp>
      <p:sp>
        <p:nvSpPr>
          <p:cNvPr id="11269" name="Title 1">
            <a:extLst>
              <a:ext uri="{FF2B5EF4-FFF2-40B4-BE49-F238E27FC236}">
                <a16:creationId xmlns:a16="http://schemas.microsoft.com/office/drawing/2014/main" id="{1FE5D522-E845-45AD-A0B3-3A63C33566AB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latin typeface="Twinkl SemiBold" pitchFamily="2" charset="0"/>
              </a:rPr>
              <a:t>Aim</a:t>
            </a:r>
          </a:p>
        </p:txBody>
      </p:sp>
      <p:sp>
        <p:nvSpPr>
          <p:cNvPr id="11270" name="Content Placeholder 15">
            <a:extLst>
              <a:ext uri="{FF2B5EF4-FFF2-40B4-BE49-F238E27FC236}">
                <a16:creationId xmlns:a16="http://schemas.microsoft.com/office/drawing/2014/main" id="{FAF0ACB2-C5F1-4C38-A219-408B0B7E3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>
                <a:latin typeface="Twinkl" pitchFamily="2" charset="0"/>
              </a:rPr>
              <a:t>I can write sentences expressing my preferences.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D6B6A5B0-88F8-4592-ABB1-6460322DCA05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I can use a modelled sentence to express my preference for a sandwich.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I can write a sentence from memory to express my preference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for a sandwich.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C2C1978B-5718-4958-8210-DAFBC6CBD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solidFill>
                  <a:srgbClr val="3399FF"/>
                </a:solidFill>
              </a:rPr>
              <a:t>Les pains</a:t>
            </a:r>
          </a:p>
        </p:txBody>
      </p:sp>
      <p:pic>
        <p:nvPicPr>
          <p:cNvPr id="12291" name="Whole Class">
            <a:extLst>
              <a:ext uri="{FF2B5EF4-FFF2-40B4-BE49-F238E27FC236}">
                <a16:creationId xmlns:a16="http://schemas.microsoft.com/office/drawing/2014/main" id="{065DED98-EA8E-4BDE-82C6-0E0841F673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3">
            <a:extLst>
              <a:ext uri="{FF2B5EF4-FFF2-40B4-BE49-F238E27FC236}">
                <a16:creationId xmlns:a16="http://schemas.microsoft.com/office/drawing/2014/main" id="{92E09DE4-DB42-4E34-854C-79F28B697B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208338"/>
            <a:ext cx="154305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">
            <a:extLst>
              <a:ext uri="{FF2B5EF4-FFF2-40B4-BE49-F238E27FC236}">
                <a16:creationId xmlns:a16="http://schemas.microsoft.com/office/drawing/2014/main" id="{43DDFD80-8856-452B-B293-5D31618471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4219575"/>
            <a:ext cx="15398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">
            <a:extLst>
              <a:ext uri="{FF2B5EF4-FFF2-40B4-BE49-F238E27FC236}">
                <a16:creationId xmlns:a16="http://schemas.microsoft.com/office/drawing/2014/main" id="{C5C81593-77FF-4464-8930-86FE8CAF75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2198688"/>
            <a:ext cx="1539875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3346E5-562B-499C-A9CF-124554323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2244725"/>
            <a:ext cx="2760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DB5183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la baguette normale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C75BF-4C60-4EA0-A1DB-3451C38F9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3243263"/>
            <a:ext cx="27606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pain complet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B2E469-BFD5-4287-A5E1-2ACB50C31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4241800"/>
            <a:ext cx="27606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pain aux herbes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2CF383-43E6-4AB3-ADBE-48CB4FABC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2640013"/>
            <a:ext cx="2760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white bread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B0BED3-61DC-4321-8EB2-B84F74FB0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3636963"/>
            <a:ext cx="2760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wholemeal bread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E5F311-F1D1-4EC0-BD34-102D94E4A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4627563"/>
            <a:ext cx="27606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herby bread</a:t>
            </a:r>
          </a:p>
        </p:txBody>
      </p:sp>
      <p:pic>
        <p:nvPicPr>
          <p:cNvPr id="16" name="1">
            <a:extLst>
              <a:ext uri="{FF2B5EF4-FFF2-40B4-BE49-F238E27FC236}">
                <a16:creationId xmlns:a16="http://schemas.microsoft.com/office/drawing/2014/main" id="{BC4FE6D7-6192-4CEC-9797-C3EB840C659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23304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">
            <a:extLst>
              <a:ext uri="{FF2B5EF4-FFF2-40B4-BE49-F238E27FC236}">
                <a16:creationId xmlns:a16="http://schemas.microsoft.com/office/drawing/2014/main" id="{F85BFFBB-257C-4447-902D-B14A891142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33305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3">
            <a:extLst>
              <a:ext uri="{FF2B5EF4-FFF2-40B4-BE49-F238E27FC236}">
                <a16:creationId xmlns:a16="http://schemas.microsoft.com/office/drawing/2014/main" id="{C8BB5327-911A-4A5D-8FCB-EA44333687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43243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B304281-1883-4504-8624-5507D093E219}"/>
              </a:ext>
            </a:extLst>
          </p:cNvPr>
          <p:cNvSpPr/>
          <p:nvPr/>
        </p:nvSpPr>
        <p:spPr>
          <a:xfrm>
            <a:off x="2571750" y="5419725"/>
            <a:ext cx="5616575" cy="609600"/>
          </a:xfrm>
          <a:prstGeom prst="rect">
            <a:avLst/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7336AD1-56EC-4E6A-9314-0C7A78993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3963" y="5494338"/>
            <a:ext cx="196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Je voudrais…</a:t>
            </a:r>
          </a:p>
        </p:txBody>
      </p: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4F514FE6-56F3-40A7-8BD8-C14BFBBDA347}"/>
              </a:ext>
            </a:extLst>
          </p:cNvPr>
          <p:cNvSpPr/>
          <p:nvPr/>
        </p:nvSpPr>
        <p:spPr>
          <a:xfrm>
            <a:off x="723900" y="1362075"/>
            <a:ext cx="2543175" cy="1196975"/>
          </a:xfrm>
          <a:prstGeom prst="wedgeRectCallout">
            <a:avLst>
              <a:gd name="adj1" fmla="val 3886"/>
              <a:gd name="adj2" fmla="val 75895"/>
            </a:avLst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87216B-F77A-4975-8FB6-BA7A85B63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213" y="1519238"/>
            <a:ext cx="27590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Qu’est-ce que </a:t>
            </a:r>
          </a:p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vous désirez 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CD88739-2BDF-43D2-AFAE-71549F34BD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8"/>
          <a:stretch>
            <a:fillRect/>
          </a:stretch>
        </p:blipFill>
        <p:spPr bwMode="auto">
          <a:xfrm>
            <a:off x="539750" y="3113088"/>
            <a:ext cx="25209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4">
            <a:extLst>
              <a:ext uri="{FF2B5EF4-FFF2-40B4-BE49-F238E27FC236}">
                <a16:creationId xmlns:a16="http://schemas.microsoft.com/office/drawing/2014/main" id="{6AA5DE9F-91BE-44DA-9EF1-F79CFA6EBA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16192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hlinkClick r:id="" action="ppaction://media"/>
            <a:extLst>
              <a:ext uri="{FF2B5EF4-FFF2-40B4-BE49-F238E27FC236}">
                <a16:creationId xmlns:a16="http://schemas.microsoft.com/office/drawing/2014/main" id="{FA0F6C5B-FFCA-4EED-A813-CE028CA021EA}"/>
              </a:ext>
            </a:extLst>
          </p:cNvPr>
          <p:cNvPicPr>
            <a:picLocks noChangeAspect="1"/>
          </p:cNvPicPr>
          <p:nvPr>
            <a:wavAudioFile r:embed="rId1" name="AC149809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425" y="4386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5">
            <a:extLst>
              <a:ext uri="{FF2B5EF4-FFF2-40B4-BE49-F238E27FC236}">
                <a16:creationId xmlns:a16="http://schemas.microsoft.com/office/drawing/2014/main" id="{4456C25E-7730-4517-B58D-7F50C1AE43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959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hlinkClick r:id="" action="ppaction://media"/>
            <a:extLst>
              <a:ext uri="{FF2B5EF4-FFF2-40B4-BE49-F238E27FC236}">
                <a16:creationId xmlns:a16="http://schemas.microsoft.com/office/drawing/2014/main" id="{8E4ECC19-FC59-4ADF-95E0-D7E7636598D1}"/>
              </a:ext>
            </a:extLst>
          </p:cNvPr>
          <p:cNvPicPr>
            <a:picLocks noChangeAspect="1"/>
          </p:cNvPicPr>
          <p:nvPr>
            <a:wavAudioFile r:embed="rId2" name="0DC7DF61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600" y="1520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hlinkClick r:id="" action="ppaction://media"/>
            <a:extLst>
              <a:ext uri="{FF2B5EF4-FFF2-40B4-BE49-F238E27FC236}">
                <a16:creationId xmlns:a16="http://schemas.microsoft.com/office/drawing/2014/main" id="{CA4FD004-0A8D-4380-9987-CACCB3B6E79F}"/>
              </a:ext>
            </a:extLst>
          </p:cNvPr>
          <p:cNvPicPr>
            <a:picLocks noChangeAspect="1"/>
          </p:cNvPicPr>
          <p:nvPr>
            <a:wavAudioFile r:embed="rId3" name="D13D8009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00" y="287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hlinkClick r:id="" action="ppaction://media"/>
            <a:extLst>
              <a:ext uri="{FF2B5EF4-FFF2-40B4-BE49-F238E27FC236}">
                <a16:creationId xmlns:a16="http://schemas.microsoft.com/office/drawing/2014/main" id="{73E5E4B7-4CE5-4316-B184-7335669AFDFE}"/>
              </a:ext>
            </a:extLst>
          </p:cNvPr>
          <p:cNvPicPr>
            <a:picLocks noChangeAspect="1"/>
          </p:cNvPicPr>
          <p:nvPr>
            <a:wavAudioFile r:embed="rId4" name="93A97905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775" y="2179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  <a:extLst>
              <a:ext uri="{FF2B5EF4-FFF2-40B4-BE49-F238E27FC236}">
                <a16:creationId xmlns:a16="http://schemas.microsoft.com/office/drawing/2014/main" id="{4A979B18-06B4-40A3-9F9A-A05CD3388FC5}"/>
              </a:ext>
            </a:extLst>
          </p:cNvPr>
          <p:cNvPicPr>
            <a:picLocks noChangeAspect="1"/>
          </p:cNvPicPr>
          <p:nvPr>
            <a:wavAudioFile r:embed="rId5" name="9C963754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00" y="3576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238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267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2902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 nodeType="clickPar">
                      <p:stCondLst>
                        <p:cond delay="0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227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15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  <p:bldP spid="14" grpId="0"/>
      <p:bldP spid="15" grpId="0"/>
      <p:bldP spid="5" grpId="0" animBg="1"/>
      <p:bldP spid="19" grpId="0"/>
      <p:bldP spid="20" grpId="0" animBg="1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91BFA59D-2FB8-45F9-9347-FD5C62E3D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solidFill>
                  <a:srgbClr val="DB5183"/>
                </a:solidFill>
              </a:rPr>
              <a:t>Les viandes</a:t>
            </a:r>
          </a:p>
        </p:txBody>
      </p:sp>
      <p:pic>
        <p:nvPicPr>
          <p:cNvPr id="13315" name="Whole Class">
            <a:extLst>
              <a:ext uri="{FF2B5EF4-FFF2-40B4-BE49-F238E27FC236}">
                <a16:creationId xmlns:a16="http://schemas.microsoft.com/office/drawing/2014/main" id="{0C6D6192-4A2B-4A2A-99B6-57EFA7BDBD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A5BDAA-4BE4-4CA3-A14E-6609E19C2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075" y="1558925"/>
            <a:ext cx="2760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jambon</a:t>
            </a:r>
          </a:p>
        </p:txBody>
      </p:sp>
      <p:pic>
        <p:nvPicPr>
          <p:cNvPr id="16" name="0">
            <a:extLst>
              <a:ext uri="{FF2B5EF4-FFF2-40B4-BE49-F238E27FC236}">
                <a16:creationId xmlns:a16="http://schemas.microsoft.com/office/drawing/2014/main" id="{504BE990-D132-4845-B039-61EB54F0E7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8" y="16446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52F9D57-3C13-4489-9390-14C5DA789A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075" y="3670300"/>
            <a:ext cx="2760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saucisson sec</a:t>
            </a:r>
          </a:p>
        </p:txBody>
      </p:sp>
      <p:pic>
        <p:nvPicPr>
          <p:cNvPr id="17" name="2">
            <a:extLst>
              <a:ext uri="{FF2B5EF4-FFF2-40B4-BE49-F238E27FC236}">
                <a16:creationId xmlns:a16="http://schemas.microsoft.com/office/drawing/2014/main" id="{6F3D13C5-B7BF-42C2-BFDF-612ACC7922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8" y="37576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94ACDF6-8A66-45B2-9E8A-4FAFFB12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075" y="4718050"/>
            <a:ext cx="27606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poulet</a:t>
            </a:r>
          </a:p>
        </p:txBody>
      </p:sp>
      <p:pic>
        <p:nvPicPr>
          <p:cNvPr id="18" name="3">
            <a:extLst>
              <a:ext uri="{FF2B5EF4-FFF2-40B4-BE49-F238E27FC236}">
                <a16:creationId xmlns:a16="http://schemas.microsoft.com/office/drawing/2014/main" id="{0C2104A0-55EC-453A-AD1F-51B5E56CE7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8" y="48006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25C2362-AF38-4918-95B8-9F179E886A4E}"/>
              </a:ext>
            </a:extLst>
          </p:cNvPr>
          <p:cNvSpPr/>
          <p:nvPr/>
        </p:nvSpPr>
        <p:spPr>
          <a:xfrm>
            <a:off x="2571750" y="5419725"/>
            <a:ext cx="5616575" cy="609600"/>
          </a:xfrm>
          <a:prstGeom prst="rect">
            <a:avLst/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6EC6C0-1695-45F1-8E53-AFFA32C1D9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3963" y="5494338"/>
            <a:ext cx="196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Je voudrais…</a:t>
            </a:r>
          </a:p>
        </p:txBody>
      </p: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BE24DB62-91CD-4DF5-A432-4D9E7DD70A06}"/>
              </a:ext>
            </a:extLst>
          </p:cNvPr>
          <p:cNvSpPr/>
          <p:nvPr/>
        </p:nvSpPr>
        <p:spPr>
          <a:xfrm>
            <a:off x="723900" y="1362075"/>
            <a:ext cx="2543175" cy="1196975"/>
          </a:xfrm>
          <a:prstGeom prst="wedgeRectCallout">
            <a:avLst>
              <a:gd name="adj1" fmla="val 3886"/>
              <a:gd name="adj2" fmla="val 75895"/>
            </a:avLst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C60A588-5C29-492E-BCBD-257E108B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213" y="1519238"/>
            <a:ext cx="27590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Qu’est-ce que </a:t>
            </a:r>
          </a:p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vous désirez 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129EAB5-8A38-4A54-829F-037240BE6C5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8"/>
          <a:stretch>
            <a:fillRect/>
          </a:stretch>
        </p:blipFill>
        <p:spPr bwMode="auto">
          <a:xfrm>
            <a:off x="539750" y="3113088"/>
            <a:ext cx="25209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4">
            <a:extLst>
              <a:ext uri="{FF2B5EF4-FFF2-40B4-BE49-F238E27FC236}">
                <a16:creationId xmlns:a16="http://schemas.microsoft.com/office/drawing/2014/main" id="{7D3C886B-6C39-43E0-8476-2AADF0E62CD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16192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hlinkClick r:id="" action="ppaction://media"/>
            <a:extLst>
              <a:ext uri="{FF2B5EF4-FFF2-40B4-BE49-F238E27FC236}">
                <a16:creationId xmlns:a16="http://schemas.microsoft.com/office/drawing/2014/main" id="{BB3EC9E2-BB9A-4EAC-A4AA-0BE01E99978E}"/>
              </a:ext>
            </a:extLst>
          </p:cNvPr>
          <p:cNvPicPr>
            <a:picLocks noChangeAspect="1"/>
          </p:cNvPicPr>
          <p:nvPr>
            <a:wavAudioFile r:embed="rId1" name="AC149809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5926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5">
            <a:extLst>
              <a:ext uri="{FF2B5EF4-FFF2-40B4-BE49-F238E27FC236}">
                <a16:creationId xmlns:a16="http://schemas.microsoft.com/office/drawing/2014/main" id="{FCD9CF5A-3271-46E5-986A-51CF0F6A04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959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994A8D3-005D-4C7F-9464-C7899A354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075" y="2640013"/>
            <a:ext cx="27606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rosbif</a:t>
            </a:r>
          </a:p>
        </p:txBody>
      </p:sp>
      <p:pic>
        <p:nvPicPr>
          <p:cNvPr id="33" name="1">
            <a:extLst>
              <a:ext uri="{FF2B5EF4-FFF2-40B4-BE49-F238E27FC236}">
                <a16:creationId xmlns:a16="http://schemas.microsoft.com/office/drawing/2014/main" id="{D90BCE29-795D-4E42-A69A-86F28DAEE7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8" y="27289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2D3423C-B88C-4D2B-96A1-D9EA5093DA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379538"/>
            <a:ext cx="1441450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9BF780D-78C8-44D1-A8CD-9D7025D47C4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2317750"/>
            <a:ext cx="1277938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5AF8324-10BC-4C7C-A905-B0D94FD8120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3565525"/>
            <a:ext cx="1216025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168D11C-0308-4057-8CAC-16518F91845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562475"/>
            <a:ext cx="1433513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hlinkClick r:id="" action="ppaction://media"/>
            <a:extLst>
              <a:ext uri="{FF2B5EF4-FFF2-40B4-BE49-F238E27FC236}">
                <a16:creationId xmlns:a16="http://schemas.microsoft.com/office/drawing/2014/main" id="{5DE54E1A-2ACB-4D9D-9DD5-394EC3B2109D}"/>
              </a:ext>
            </a:extLst>
          </p:cNvPr>
          <p:cNvPicPr>
            <a:picLocks noChangeAspect="1"/>
          </p:cNvPicPr>
          <p:nvPr>
            <a:wavAudioFile r:embed="rId2" name="E38197E0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0" y="957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hlinkClick r:id="" action="ppaction://media"/>
            <a:extLst>
              <a:ext uri="{FF2B5EF4-FFF2-40B4-BE49-F238E27FC236}">
                <a16:creationId xmlns:a16="http://schemas.microsoft.com/office/drawing/2014/main" id="{2C2156B8-1EC5-4371-91C6-10690B7FAD02}"/>
              </a:ext>
            </a:extLst>
          </p:cNvPr>
          <p:cNvPicPr>
            <a:picLocks noChangeAspect="1"/>
          </p:cNvPicPr>
          <p:nvPr>
            <a:wavAudioFile r:embed="rId3" name="32C8A5EB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1708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  <a:extLst>
              <a:ext uri="{FF2B5EF4-FFF2-40B4-BE49-F238E27FC236}">
                <a16:creationId xmlns:a16="http://schemas.microsoft.com/office/drawing/2014/main" id="{A673F9B7-2FEF-47A8-9EED-20835EE379F9}"/>
              </a:ext>
            </a:extLst>
          </p:cNvPr>
          <p:cNvPicPr>
            <a:picLocks noChangeAspect="1"/>
          </p:cNvPicPr>
          <p:nvPr>
            <a:wavAudioFile r:embed="rId4" name="E54682C2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0" y="2503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hlinkClick r:id="" action="ppaction://media"/>
            <a:extLst>
              <a:ext uri="{FF2B5EF4-FFF2-40B4-BE49-F238E27FC236}">
                <a16:creationId xmlns:a16="http://schemas.microsoft.com/office/drawing/2014/main" id="{A6DCACF1-8D51-4165-BED0-ECFCC982E0CF}"/>
              </a:ext>
            </a:extLst>
          </p:cNvPr>
          <p:cNvPicPr>
            <a:picLocks noChangeAspect="1"/>
          </p:cNvPicPr>
          <p:nvPr>
            <a:wavAudioFile r:embed="rId5" name="64580221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0" y="3360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hlinkClick r:id="" action="ppaction://media"/>
            <a:extLst>
              <a:ext uri="{FF2B5EF4-FFF2-40B4-BE49-F238E27FC236}">
                <a16:creationId xmlns:a16="http://schemas.microsoft.com/office/drawing/2014/main" id="{C4C36053-FEEA-4283-A0B2-C2FFC2446411}"/>
              </a:ext>
            </a:extLst>
          </p:cNvPr>
          <p:cNvPicPr>
            <a:picLocks noChangeAspect="1"/>
          </p:cNvPicPr>
          <p:nvPr>
            <a:wavAudioFile r:embed="rId6" name="9C963754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663" y="4191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0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38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712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203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597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174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158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5" grpId="0" animBg="1"/>
      <p:bldP spid="19" grpId="0"/>
      <p:bldP spid="20" grpId="0" animBg="1"/>
      <p:bldP spid="24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FBD0D400-855D-4C94-9C03-7BB73B6C7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solidFill>
                  <a:srgbClr val="3399FF"/>
                </a:solidFill>
              </a:rPr>
              <a:t>Les légumes</a:t>
            </a:r>
          </a:p>
        </p:txBody>
      </p:sp>
      <p:pic>
        <p:nvPicPr>
          <p:cNvPr id="14339" name="Whole Class">
            <a:extLst>
              <a:ext uri="{FF2B5EF4-FFF2-40B4-BE49-F238E27FC236}">
                <a16:creationId xmlns:a16="http://schemas.microsoft.com/office/drawing/2014/main" id="{F5C8353C-A096-436A-9EB1-C06EC6992A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B54126-98B1-4A49-B4C2-77D9A895E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1711325"/>
            <a:ext cx="2760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l’oignon</a:t>
            </a:r>
          </a:p>
        </p:txBody>
      </p:sp>
      <p:pic>
        <p:nvPicPr>
          <p:cNvPr id="16" name="0">
            <a:extLst>
              <a:ext uri="{FF2B5EF4-FFF2-40B4-BE49-F238E27FC236}">
                <a16:creationId xmlns:a16="http://schemas.microsoft.com/office/drawing/2014/main" id="{917B3C05-9670-4792-97EE-2E92D509E2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17970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034B86-EBF0-498C-BE8C-503D164D1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3684588"/>
            <a:ext cx="27606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3399FF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 concombre</a:t>
            </a:r>
          </a:p>
        </p:txBody>
      </p:sp>
      <p:pic>
        <p:nvPicPr>
          <p:cNvPr id="17" name="2">
            <a:extLst>
              <a:ext uri="{FF2B5EF4-FFF2-40B4-BE49-F238E27FC236}">
                <a16:creationId xmlns:a16="http://schemas.microsoft.com/office/drawing/2014/main" id="{22E44A15-A122-4DF4-AFD9-8BBC89E55E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37719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50412E2-A759-44AD-89D6-2D9176738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4670425"/>
            <a:ext cx="27606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DB5183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les tomates</a:t>
            </a:r>
          </a:p>
        </p:txBody>
      </p:sp>
      <p:pic>
        <p:nvPicPr>
          <p:cNvPr id="18" name="3">
            <a:extLst>
              <a:ext uri="{FF2B5EF4-FFF2-40B4-BE49-F238E27FC236}">
                <a16:creationId xmlns:a16="http://schemas.microsoft.com/office/drawing/2014/main" id="{069EF732-FF2F-4575-A698-D87F477BC9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47529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35F4B9-624F-4424-B8D2-F524459B17BC}"/>
              </a:ext>
            </a:extLst>
          </p:cNvPr>
          <p:cNvSpPr/>
          <p:nvPr/>
        </p:nvSpPr>
        <p:spPr>
          <a:xfrm>
            <a:off x="2571750" y="5419725"/>
            <a:ext cx="5616575" cy="609600"/>
          </a:xfrm>
          <a:prstGeom prst="rect">
            <a:avLst/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925C97E-7E19-42A9-8410-59967D65DD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3963" y="5494338"/>
            <a:ext cx="196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/>
              <a:t>Je voudrais…</a:t>
            </a:r>
          </a:p>
        </p:txBody>
      </p: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86E5DDF1-167B-4FAB-A878-9E1B58B8D99F}"/>
              </a:ext>
            </a:extLst>
          </p:cNvPr>
          <p:cNvSpPr/>
          <p:nvPr/>
        </p:nvSpPr>
        <p:spPr>
          <a:xfrm>
            <a:off x="723900" y="1362075"/>
            <a:ext cx="2543175" cy="1196975"/>
          </a:xfrm>
          <a:prstGeom prst="wedgeRectCallout">
            <a:avLst>
              <a:gd name="adj1" fmla="val 3886"/>
              <a:gd name="adj2" fmla="val 75895"/>
            </a:avLst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F747729-27C7-4BF2-9F1D-55D332E79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213" y="1519238"/>
            <a:ext cx="27590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Qu’est-ce que </a:t>
            </a:r>
          </a:p>
          <a:p>
            <a:pPr eaLnBrk="1" hangingPunct="1"/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vous désirez 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2259702-152F-4B87-9513-194EB34694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8"/>
          <a:stretch>
            <a:fillRect/>
          </a:stretch>
        </p:blipFill>
        <p:spPr bwMode="auto">
          <a:xfrm>
            <a:off x="539750" y="3113088"/>
            <a:ext cx="252095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4">
            <a:extLst>
              <a:ext uri="{FF2B5EF4-FFF2-40B4-BE49-F238E27FC236}">
                <a16:creationId xmlns:a16="http://schemas.microsoft.com/office/drawing/2014/main" id="{A74471B3-FF59-4E24-99D2-E6557CE5B5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16192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hlinkClick r:id="" action="ppaction://media"/>
            <a:extLst>
              <a:ext uri="{FF2B5EF4-FFF2-40B4-BE49-F238E27FC236}">
                <a16:creationId xmlns:a16="http://schemas.microsoft.com/office/drawing/2014/main" id="{7635C64B-23A3-4E03-A645-E7D451423ED2}"/>
              </a:ext>
            </a:extLst>
          </p:cNvPr>
          <p:cNvPicPr>
            <a:picLocks noChangeAspect="1"/>
          </p:cNvPicPr>
          <p:nvPr>
            <a:wavAudioFile r:embed="rId1" name="AC149809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425" y="4386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5">
            <a:extLst>
              <a:ext uri="{FF2B5EF4-FFF2-40B4-BE49-F238E27FC236}">
                <a16:creationId xmlns:a16="http://schemas.microsoft.com/office/drawing/2014/main" id="{8B987A64-3604-4ED4-9D44-C6375CD6E6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959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54B10E-90EF-4F28-AFFC-7279180F171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406775"/>
            <a:ext cx="1412875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AECD8A-A08B-44CA-BD3F-943B5DA2CB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2513013"/>
            <a:ext cx="11668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199CAE-27BC-46FE-AE90-2467227FF97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50" y="4391025"/>
            <a:ext cx="1211263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0749629-E3A0-46DE-BBDF-099A3711799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668680">
            <a:off x="3856038" y="1312863"/>
            <a:ext cx="906462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89C50525-F141-4523-8B91-C49CF8786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2697163"/>
            <a:ext cx="27590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sz="2200">
                <a:solidFill>
                  <a:srgbClr val="DB5183"/>
                </a:solidFill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la laitue</a:t>
            </a:r>
          </a:p>
        </p:txBody>
      </p:sp>
      <p:pic>
        <p:nvPicPr>
          <p:cNvPr id="33" name="1">
            <a:extLst>
              <a:ext uri="{FF2B5EF4-FFF2-40B4-BE49-F238E27FC236}">
                <a16:creationId xmlns:a16="http://schemas.microsoft.com/office/drawing/2014/main" id="{FBD91109-7632-4A4A-97E8-11727A6E9D0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27844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hlinkClick r:id="" action="ppaction://media"/>
            <a:extLst>
              <a:ext uri="{FF2B5EF4-FFF2-40B4-BE49-F238E27FC236}">
                <a16:creationId xmlns:a16="http://schemas.microsoft.com/office/drawing/2014/main" id="{C85FD443-F677-430A-BC2E-FDAB68FAE12F}"/>
              </a:ext>
            </a:extLst>
          </p:cNvPr>
          <p:cNvPicPr>
            <a:picLocks noChangeAspect="1"/>
          </p:cNvPicPr>
          <p:nvPr>
            <a:wavAudioFile r:embed="rId2" name="D25B9AF2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50" y="1101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hlinkClick r:id="" action="ppaction://media"/>
            <a:extLst>
              <a:ext uri="{FF2B5EF4-FFF2-40B4-BE49-F238E27FC236}">
                <a16:creationId xmlns:a16="http://schemas.microsoft.com/office/drawing/2014/main" id="{B75142E8-380E-4988-A1E3-85D56FDD8E7C}"/>
              </a:ext>
            </a:extLst>
          </p:cNvPr>
          <p:cNvPicPr>
            <a:picLocks noChangeAspect="1"/>
          </p:cNvPicPr>
          <p:nvPr>
            <a:wavAudioFile r:embed="rId3" name="8D29DC0D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50" y="1708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  <a:extLst>
              <a:ext uri="{FF2B5EF4-FFF2-40B4-BE49-F238E27FC236}">
                <a16:creationId xmlns:a16="http://schemas.microsoft.com/office/drawing/2014/main" id="{1B5C0BC0-0932-45B4-A02A-E517D1A480B7}"/>
              </a:ext>
            </a:extLst>
          </p:cNvPr>
          <p:cNvPicPr>
            <a:picLocks noChangeAspect="1"/>
          </p:cNvPicPr>
          <p:nvPr>
            <a:wavAudioFile r:embed="rId4" name="D738029F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00" y="2314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hlinkClick r:id="" action="ppaction://media"/>
            <a:extLst>
              <a:ext uri="{FF2B5EF4-FFF2-40B4-BE49-F238E27FC236}">
                <a16:creationId xmlns:a16="http://schemas.microsoft.com/office/drawing/2014/main" id="{BCFCD2BE-58AF-41DD-BA68-47359F78D8ED}"/>
              </a:ext>
            </a:extLst>
          </p:cNvPr>
          <p:cNvPicPr>
            <a:picLocks noChangeAspect="1"/>
          </p:cNvPicPr>
          <p:nvPr>
            <a:wavAudioFile r:embed="rId5" name="FDD0C5F6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00" y="2913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5B6676A9-D741-40CB-AAA1-81DF6E4D7732}"/>
              </a:ext>
            </a:extLst>
          </p:cNvPr>
          <p:cNvPicPr>
            <a:picLocks noChangeAspect="1"/>
          </p:cNvPicPr>
          <p:nvPr>
            <a:wavAudioFile r:embed="rId6" name="9C963754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00" y="3608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0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38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206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2017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365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2386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15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5" grpId="0" animBg="1"/>
      <p:bldP spid="19" grpId="0"/>
      <p:bldP spid="20" grpId="0" animBg="1"/>
      <p:bldP spid="24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48E7871B-7263-4E0C-A13B-1C62DB026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solidFill>
                  <a:srgbClr val="3399FF"/>
                </a:solidFill>
              </a:rPr>
              <a:t>Mon sandwich</a:t>
            </a:r>
          </a:p>
        </p:txBody>
      </p:sp>
      <p:pic>
        <p:nvPicPr>
          <p:cNvPr id="15363" name="Whole Class">
            <a:extLst>
              <a:ext uri="{FF2B5EF4-FFF2-40B4-BE49-F238E27FC236}">
                <a16:creationId xmlns:a16="http://schemas.microsoft.com/office/drawing/2014/main" id="{FEF5C275-EF6F-45B1-97E2-DB0123EE3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99B37D-21A1-45D0-8218-2E4854207602}"/>
              </a:ext>
            </a:extLst>
          </p:cNvPr>
          <p:cNvSpPr/>
          <p:nvPr/>
        </p:nvSpPr>
        <p:spPr>
          <a:xfrm>
            <a:off x="714375" y="5027613"/>
            <a:ext cx="7410450" cy="1162050"/>
          </a:xfrm>
          <a:prstGeom prst="rect">
            <a:avLst/>
          </a:prstGeom>
          <a:solidFill>
            <a:schemeClr val="bg1"/>
          </a:solidFill>
          <a:ln w="57150">
            <a:solidFill>
              <a:srgbClr val="83DD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B63A7EE-EDAB-4AA9-A38D-C22AED7B9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5180013"/>
            <a:ext cx="51435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fr-FR" altLang="en-US" sz="2400"/>
              <a:t>Je voudrais </a:t>
            </a:r>
            <a:r>
              <a:rPr lang="fr-FR" altLang="en-US" sz="2400">
                <a:solidFill>
                  <a:srgbClr val="3399FF"/>
                </a:solidFill>
              </a:rPr>
              <a:t>le pain complet </a:t>
            </a:r>
            <a:r>
              <a:rPr lang="fr-FR" altLang="en-US" sz="2400"/>
              <a:t>avec </a:t>
            </a:r>
            <a:r>
              <a:rPr lang="fr-FR" altLang="en-US" sz="2400">
                <a:solidFill>
                  <a:srgbClr val="3399FF"/>
                </a:solidFill>
              </a:rPr>
              <a:t>le jambon</a:t>
            </a:r>
            <a:r>
              <a:rPr lang="fr-FR" altLang="en-US" sz="2400"/>
              <a:t>, </a:t>
            </a:r>
            <a:r>
              <a:rPr lang="fr-FR" altLang="en-US" sz="2400">
                <a:solidFill>
                  <a:srgbClr val="DB5183"/>
                </a:solidFill>
              </a:rPr>
              <a:t>les tomates </a:t>
            </a:r>
            <a:r>
              <a:rPr lang="fr-FR" altLang="en-US" sz="2400"/>
              <a:t>et </a:t>
            </a:r>
            <a:r>
              <a:rPr lang="fr-FR" altLang="en-US" sz="2400">
                <a:solidFill>
                  <a:srgbClr val="DB5183"/>
                </a:solidFill>
              </a:rPr>
              <a:t>la laitue</a:t>
            </a:r>
            <a:r>
              <a:rPr lang="fr-FR" altLang="en-US" sz="2400"/>
              <a:t>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095FEAF-8371-4553-B6AC-F11FE1E59B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314" t="-8375" b="1"/>
          <a:stretch/>
        </p:blipFill>
        <p:spPr>
          <a:xfrm>
            <a:off x="5268757" y="1659368"/>
            <a:ext cx="3437092" cy="4760053"/>
          </a:xfrm>
          <a:prstGeom prst="roundRect">
            <a:avLst>
              <a:gd name="adj" fmla="val 6239"/>
            </a:avLst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CCE9BBD-5C48-441D-8DC7-A1AD7199CCBB}"/>
              </a:ext>
            </a:extLst>
          </p:cNvPr>
          <p:cNvGrpSpPr>
            <a:grpSpLocks/>
          </p:cNvGrpSpPr>
          <p:nvPr/>
        </p:nvGrpSpPr>
        <p:grpSpPr bwMode="auto">
          <a:xfrm>
            <a:off x="1577975" y="1603375"/>
            <a:ext cx="2020888" cy="1601788"/>
            <a:chOff x="1578227" y="1603829"/>
            <a:chExt cx="2020955" cy="1601200"/>
          </a:xfrm>
        </p:grpSpPr>
        <p:sp>
          <p:nvSpPr>
            <p:cNvPr id="15377" name="TextBox 2">
              <a:extLst>
                <a:ext uri="{FF2B5EF4-FFF2-40B4-BE49-F238E27FC236}">
                  <a16:creationId xmlns:a16="http://schemas.microsoft.com/office/drawing/2014/main" id="{63535B31-C5A7-445D-83A2-D6133CF87F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8227" y="2435588"/>
              <a:ext cx="2020955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200">
                  <a:solidFill>
                    <a:srgbClr val="3399FF"/>
                  </a:solidFill>
                  <a:latin typeface="Twinkl SemiBold" pitchFamily="2" charset="0"/>
                  <a:ea typeface="Sassoon Infant Rg" pitchFamily="50" charset="0"/>
                  <a:cs typeface="Sassoon Infant Rg" pitchFamily="50" charset="0"/>
                </a:rPr>
                <a:t>le pain complet</a:t>
              </a:r>
            </a:p>
          </p:txBody>
        </p:sp>
        <p:pic>
          <p:nvPicPr>
            <p:cNvPr id="15378" name="3">
              <a:extLst>
                <a:ext uri="{FF2B5EF4-FFF2-40B4-BE49-F238E27FC236}">
                  <a16:creationId xmlns:a16="http://schemas.microsoft.com/office/drawing/2014/main" id="{8CDC7587-2522-4EAC-BB04-2E19CBB10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5911" y="1603829"/>
              <a:ext cx="1542854" cy="759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DDF9510-47F9-437A-A174-37FD16CCB785}"/>
              </a:ext>
            </a:extLst>
          </p:cNvPr>
          <p:cNvGrpSpPr>
            <a:grpSpLocks/>
          </p:cNvGrpSpPr>
          <p:nvPr/>
        </p:nvGrpSpPr>
        <p:grpSpPr bwMode="auto">
          <a:xfrm>
            <a:off x="1546225" y="3521075"/>
            <a:ext cx="2020888" cy="1238250"/>
            <a:chOff x="1546860" y="3521430"/>
            <a:chExt cx="2020955" cy="1238326"/>
          </a:xfrm>
        </p:grpSpPr>
        <p:pic>
          <p:nvPicPr>
            <p:cNvPr id="15375" name="Picture 30">
              <a:extLst>
                <a:ext uri="{FF2B5EF4-FFF2-40B4-BE49-F238E27FC236}">
                  <a16:creationId xmlns:a16="http://schemas.microsoft.com/office/drawing/2014/main" id="{BD4589D4-53F6-4D89-AC82-ECBE5FCBF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5825" y="3521430"/>
              <a:ext cx="1440923" cy="750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6" name="TextBox 33">
              <a:extLst>
                <a:ext uri="{FF2B5EF4-FFF2-40B4-BE49-F238E27FC236}">
                  <a16:creationId xmlns:a16="http://schemas.microsoft.com/office/drawing/2014/main" id="{F5B767E4-A20C-411B-A37B-6CEB850EC3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6860" y="4328869"/>
              <a:ext cx="202095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200">
                  <a:solidFill>
                    <a:srgbClr val="3399FF"/>
                  </a:solidFill>
                  <a:latin typeface="Twinkl SemiBold" pitchFamily="2" charset="0"/>
                  <a:ea typeface="Sassoon Infant Rg" pitchFamily="50" charset="0"/>
                  <a:cs typeface="Sassoon Infant Rg" pitchFamily="50" charset="0"/>
                </a:rPr>
                <a:t>le jambon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4A78C4D-7347-46A8-87BB-01AB92439ECF}"/>
              </a:ext>
            </a:extLst>
          </p:cNvPr>
          <p:cNvGrpSpPr>
            <a:grpSpLocks/>
          </p:cNvGrpSpPr>
          <p:nvPr/>
        </p:nvGrpSpPr>
        <p:grpSpPr bwMode="auto">
          <a:xfrm>
            <a:off x="3787775" y="3305175"/>
            <a:ext cx="1706563" cy="1454150"/>
            <a:chOff x="3788276" y="3305880"/>
            <a:chExt cx="1706785" cy="1453876"/>
          </a:xfrm>
        </p:grpSpPr>
        <p:sp>
          <p:nvSpPr>
            <p:cNvPr id="15373" name="TextBox 34">
              <a:extLst>
                <a:ext uri="{FF2B5EF4-FFF2-40B4-BE49-F238E27FC236}">
                  <a16:creationId xmlns:a16="http://schemas.microsoft.com/office/drawing/2014/main" id="{BC3C5F5E-E467-4597-B794-DA7D95E738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8276" y="4328869"/>
              <a:ext cx="1706785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200">
                  <a:solidFill>
                    <a:srgbClr val="DB5183"/>
                  </a:solidFill>
                  <a:latin typeface="Twinkl SemiBold" pitchFamily="2" charset="0"/>
                  <a:ea typeface="Sassoon Infant Rg" pitchFamily="50" charset="0"/>
                  <a:cs typeface="Sassoon Infant Rg" pitchFamily="50" charset="0"/>
                </a:rPr>
                <a:t>les tomates</a:t>
              </a:r>
            </a:p>
          </p:txBody>
        </p:sp>
        <p:pic>
          <p:nvPicPr>
            <p:cNvPr id="15374" name="Picture 36">
              <a:extLst>
                <a:ext uri="{FF2B5EF4-FFF2-40B4-BE49-F238E27FC236}">
                  <a16:creationId xmlns:a16="http://schemas.microsoft.com/office/drawing/2014/main" id="{E4614B73-0F22-42EC-8086-CD1E9BB2D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5086" y="3305880"/>
              <a:ext cx="1211921" cy="918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ACCE6FB-5F92-4C35-96F5-E14303EB4FC2}"/>
              </a:ext>
            </a:extLst>
          </p:cNvPr>
          <p:cNvGrpSpPr>
            <a:grpSpLocks/>
          </p:cNvGrpSpPr>
          <p:nvPr/>
        </p:nvGrpSpPr>
        <p:grpSpPr bwMode="auto">
          <a:xfrm>
            <a:off x="3906838" y="1517650"/>
            <a:ext cx="1403350" cy="1349375"/>
            <a:chOff x="3907037" y="1518250"/>
            <a:chExt cx="1402646" cy="1348225"/>
          </a:xfrm>
        </p:grpSpPr>
        <p:pic>
          <p:nvPicPr>
            <p:cNvPr id="15371" name="Picture 35">
              <a:extLst>
                <a:ext uri="{FF2B5EF4-FFF2-40B4-BE49-F238E27FC236}">
                  <a16:creationId xmlns:a16="http://schemas.microsoft.com/office/drawing/2014/main" id="{7D8AA6C9-7F50-4D64-9659-EB306F4E0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5086" y="1518250"/>
              <a:ext cx="1166549" cy="844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2" name="TextBox 41">
              <a:extLst>
                <a:ext uri="{FF2B5EF4-FFF2-40B4-BE49-F238E27FC236}">
                  <a16:creationId xmlns:a16="http://schemas.microsoft.com/office/drawing/2014/main" id="{220EBA83-5EB8-4E08-A0FA-F60A27E082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07037" y="2435588"/>
              <a:ext cx="1402646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200">
                  <a:solidFill>
                    <a:srgbClr val="DB5183"/>
                  </a:solidFill>
                  <a:latin typeface="Twinkl SemiBold" pitchFamily="2" charset="0"/>
                  <a:ea typeface="Sassoon Infant Rg" pitchFamily="50" charset="0"/>
                  <a:cs typeface="Sassoon Infant Rg" pitchFamily="50" charset="0"/>
                </a:rPr>
                <a:t>la laitue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3DBB958B-E93B-4342-8E23-A3F62CF2F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>
                <a:solidFill>
                  <a:schemeClr val="tx1"/>
                </a:solidFill>
              </a:rPr>
              <a:t>Allez-y ! </a:t>
            </a:r>
          </a:p>
        </p:txBody>
      </p:sp>
      <p:pic>
        <p:nvPicPr>
          <p:cNvPr id="16387" name="Individual Work">
            <a:extLst>
              <a:ext uri="{FF2B5EF4-FFF2-40B4-BE49-F238E27FC236}">
                <a16:creationId xmlns:a16="http://schemas.microsoft.com/office/drawing/2014/main" id="{0A041827-49E4-4333-958E-E1DB244B6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4B6B66-0CF5-4FC3-B6F8-EAA2569D84F5}"/>
              </a:ext>
            </a:extLst>
          </p:cNvPr>
          <p:cNvSpPr/>
          <p:nvPr/>
        </p:nvSpPr>
        <p:spPr>
          <a:xfrm>
            <a:off x="1362075" y="2076450"/>
            <a:ext cx="6572250" cy="3619500"/>
          </a:xfrm>
          <a:prstGeom prst="rect">
            <a:avLst/>
          </a:prstGeom>
          <a:solidFill>
            <a:srgbClr val="83D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875FF7-5E93-48A5-A243-2A2752894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9585" y="2184400"/>
            <a:ext cx="2405156" cy="3403600"/>
          </a:xfrm>
          <a:prstGeom prst="rect">
            <a:avLst/>
          </a:prstGeom>
          <a:effectLst>
            <a:outerShdw blurRad="50800" dist="25400" dir="8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BCFA7A-2C00-4EA4-967D-DACA832A1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8797" y="2184400"/>
            <a:ext cx="2405156" cy="3403600"/>
          </a:xfrm>
          <a:prstGeom prst="rect">
            <a:avLst/>
          </a:prstGeom>
          <a:effectLst>
            <a:outerShdw blurRad="50800" dist="25400" dir="84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706544D-80A1-4CF2-A9D9-D3D9EFADDEEB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DA29B8A-9D85-4BA6-A4B3-06783532C14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85FE03AE-3AE7-4281-9CEB-1AB93125AEBB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latin typeface="Twinkl SemiBold" pitchFamily="2" charset="0"/>
              </a:rPr>
              <a:t>Success Criteria</a:t>
            </a:r>
          </a:p>
        </p:txBody>
      </p:sp>
      <p:sp>
        <p:nvSpPr>
          <p:cNvPr id="17413" name="Title 1">
            <a:extLst>
              <a:ext uri="{FF2B5EF4-FFF2-40B4-BE49-F238E27FC236}">
                <a16:creationId xmlns:a16="http://schemas.microsoft.com/office/drawing/2014/main" id="{A5337D3D-790F-4145-9CE8-0CC6EBC0FB5C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latin typeface="Twinkl SemiBold" pitchFamily="2" charset="0"/>
              </a:rPr>
              <a:t>Aim</a:t>
            </a:r>
          </a:p>
        </p:txBody>
      </p:sp>
      <p:sp>
        <p:nvSpPr>
          <p:cNvPr id="17414" name="Content Placeholder 15">
            <a:extLst>
              <a:ext uri="{FF2B5EF4-FFF2-40B4-BE49-F238E27FC236}">
                <a16:creationId xmlns:a16="http://schemas.microsoft.com/office/drawing/2014/main" id="{5979493B-15AA-4228-BE37-49E4F1F22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>
                <a:latin typeface="Twinkl" pitchFamily="2" charset="0"/>
              </a:rPr>
              <a:t>I can write sentences expressing my preferences.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08D7096D-9F2D-48AF-93B2-74EA89802E12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I can use a modelled sentence to express my preference for a sandwich.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I can write a sentence from memory to express my preference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for a sandwich.</a:t>
            </a:r>
          </a:p>
        </p:txBody>
      </p:sp>
      <p:pic>
        <p:nvPicPr>
          <p:cNvPr id="17416" name="Picture 7">
            <a:extLst>
              <a:ext uri="{FF2B5EF4-FFF2-40B4-BE49-F238E27FC236}">
                <a16:creationId xmlns:a16="http://schemas.microsoft.com/office/drawing/2014/main" id="{9F98661B-C3E8-4268-891D-97E2F3F11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83AF8C30-6550-4FD0-AE38-EFC6D4809F08}" vid="{D43BF2A8-BA96-49FD-923B-1772A58479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Words>193</Words>
  <Application>Microsoft Macintosh PowerPoint</Application>
  <PresentationFormat>On-screen Show (4:3)</PresentationFormat>
  <Paragraphs>51</Paragraphs>
  <Slides>10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Calibri</vt:lpstr>
      <vt:lpstr>Tuffy</vt:lpstr>
      <vt:lpstr>Twinkl SemiBold</vt:lpstr>
      <vt:lpstr>Arial</vt:lpstr>
      <vt:lpstr>Roboto</vt:lpstr>
      <vt:lpstr>Twinkl</vt:lpstr>
      <vt:lpstr>Office Theme</vt:lpstr>
      <vt:lpstr>French</vt:lpstr>
      <vt:lpstr>PowerPoint Presentation</vt:lpstr>
      <vt:lpstr>PowerPoint Presentation</vt:lpstr>
      <vt:lpstr>Les pains</vt:lpstr>
      <vt:lpstr>Les viandes</vt:lpstr>
      <vt:lpstr>Les légumes</vt:lpstr>
      <vt:lpstr>Mon sandwich</vt:lpstr>
      <vt:lpstr>Allez-y !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Isabelle E</cp:lastModifiedBy>
  <cp:revision>19</cp:revision>
  <dcterms:created xsi:type="dcterms:W3CDTF">2017-11-20T09:40:42Z</dcterms:created>
  <dcterms:modified xsi:type="dcterms:W3CDTF">2021-12-31T13:09:23Z</dcterms:modified>
</cp:coreProperties>
</file>