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293" r:id="rId3"/>
    <p:sldId id="294" r:id="rId4"/>
    <p:sldId id="295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4" orient="horz" pos="3521" userDrawn="1">
          <p15:clr>
            <a:srgbClr val="A4A3A4"/>
          </p15:clr>
        </p15:guide>
        <p15:guide id="5" pos="3392" userDrawn="1">
          <p15:clr>
            <a:srgbClr val="A4A3A4"/>
          </p15:clr>
        </p15:guide>
        <p15:guide id="6" pos="157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2913"/>
    <a:srgbClr val="AB7942"/>
    <a:srgbClr val="FFD579"/>
    <a:srgbClr val="1F3864"/>
    <a:srgbClr val="76D6FF"/>
    <a:srgbClr val="7A81FF"/>
    <a:srgbClr val="FF8AD8"/>
    <a:srgbClr val="D883FF"/>
    <a:srgbClr val="FF7E79"/>
    <a:srgbClr val="F6DA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90" d="100"/>
          <a:sy n="90" d="100"/>
        </p:scale>
        <p:origin x="486" y="114"/>
      </p:cViewPr>
      <p:guideLst>
        <p:guide orient="horz" pos="3521"/>
        <p:guide pos="3392"/>
        <p:guide pos="15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3FC2DC5-AAB0-0C45-A4F7-6DB15BE63E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798211"/>
              </p:ext>
            </p:extLst>
          </p:nvPr>
        </p:nvGraphicFramePr>
        <p:xfrm>
          <a:off x="502001" y="4201005"/>
          <a:ext cx="432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750120952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45922386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740538541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372688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51AB10E-A138-C346-89E7-900455EEC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2171704"/>
              </p:ext>
            </p:extLst>
          </p:nvPr>
        </p:nvGraphicFramePr>
        <p:xfrm>
          <a:off x="5084001" y="4201005"/>
          <a:ext cx="432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val="750120952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45922386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740538541"/>
                    </a:ext>
                  </a:extLst>
                </a:gridCol>
              </a:tblGrid>
              <a:tr h="14400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372688"/>
                  </a:ext>
                </a:extLst>
              </a:tr>
            </a:tbl>
          </a:graphicData>
        </a:graphic>
      </p:graphicFrame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173F3923-F31B-0B42-8C75-C55D95B344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20043" y="4340551"/>
            <a:ext cx="970212" cy="945957"/>
          </a:xfrm>
          <a:prstGeom prst="rect">
            <a:avLst/>
          </a:prstGeom>
        </p:spPr>
      </p:pic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6F5690EF-D6E0-BA49-A183-92FA0CB02D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28" y="4795836"/>
            <a:ext cx="970212" cy="945957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35DF58B-4C3B-4842-BCCA-448918EA2E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221" y="4788148"/>
            <a:ext cx="829378" cy="957554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52AB72E1-4692-D240-B00B-2FCF57E5EF4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013" y="4400556"/>
            <a:ext cx="927395" cy="701201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5587A5AA-A396-8A44-8355-E4D2EE8BAB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412" y="4261975"/>
            <a:ext cx="821096" cy="1469330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F2E0EEC2-8555-CA44-9C81-65F358AC08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185" y="4500655"/>
            <a:ext cx="927396" cy="904211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5C76DDE2-4D13-804D-9E2C-D2F1FAA513F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680" y="5040592"/>
            <a:ext cx="927395" cy="701201"/>
          </a:xfrm>
          <a:prstGeom prst="rect">
            <a:avLst/>
          </a:prstGeom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92EA28CF-C695-104F-B3D4-351343AFBD3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718" y="4716301"/>
            <a:ext cx="469888" cy="662114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542802BD-5F47-CE47-86BB-13D836F085E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055" y="5059553"/>
            <a:ext cx="469888" cy="662114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11C9D1CB-CA67-F845-B346-0DD6CC9B4B0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125" y="5059553"/>
            <a:ext cx="469888" cy="662114"/>
          </a:xfrm>
          <a:prstGeom prst="rect">
            <a:avLst/>
          </a:prstGeom>
        </p:spPr>
      </p:pic>
      <p:pic>
        <p:nvPicPr>
          <p:cNvPr id="24" name="Picture 23" descr="A green rectangl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30FD00C9-F3AC-0B48-94AC-4FD80B45F3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40" y="342731"/>
            <a:ext cx="2336800" cy="2286000"/>
          </a:xfrm>
          <a:prstGeom prst="rect">
            <a:avLst/>
          </a:prstGeom>
        </p:spPr>
      </p:pic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C9C1F25-1859-6947-A02A-089D3BE50755}"/>
              </a:ext>
            </a:extLst>
          </p:cNvPr>
          <p:cNvCxnSpPr>
            <a:cxnSpLocks/>
          </p:cNvCxnSpPr>
          <p:nvPr/>
        </p:nvCxnSpPr>
        <p:spPr>
          <a:xfrm>
            <a:off x="7980218" y="420100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493BBE3-708E-7446-8319-5581B622C73A}"/>
              </a:ext>
            </a:extLst>
          </p:cNvPr>
          <p:cNvCxnSpPr>
            <a:cxnSpLocks/>
          </p:cNvCxnSpPr>
          <p:nvPr/>
        </p:nvCxnSpPr>
        <p:spPr>
          <a:xfrm flipH="1">
            <a:off x="7980216" y="423383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904F86D0-368D-CD4D-80EA-98CB5E54B78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3" y="5328073"/>
            <a:ext cx="1673741" cy="1558311"/>
          </a:xfrm>
          <a:prstGeom prst="rect">
            <a:avLst/>
          </a:prstGeom>
        </p:spPr>
      </p:pic>
      <p:pic>
        <p:nvPicPr>
          <p:cNvPr id="35" name="Picture 34" descr="A picture containing shape&#10;&#10;Description automatically generated">
            <a:extLst>
              <a:ext uri="{FF2B5EF4-FFF2-40B4-BE49-F238E27FC236}">
                <a16:creationId xmlns:a16="http://schemas.microsoft.com/office/drawing/2014/main" id="{BF7BE057-8F1E-9040-AFB5-1444CD270FC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040" y="5631635"/>
            <a:ext cx="1577945" cy="1100515"/>
          </a:xfrm>
          <a:prstGeom prst="rect">
            <a:avLst/>
          </a:prstGeom>
        </p:spPr>
      </p:pic>
      <p:pic>
        <p:nvPicPr>
          <p:cNvPr id="36" name="Picture 35" descr="Icon&#10;&#10;Description automatically generated">
            <a:extLst>
              <a:ext uri="{FF2B5EF4-FFF2-40B4-BE49-F238E27FC236}">
                <a16:creationId xmlns:a16="http://schemas.microsoft.com/office/drawing/2014/main" id="{131EAE5D-1A14-2B47-BE21-EBD2C0FC28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212" y="4845592"/>
            <a:ext cx="927396" cy="904211"/>
          </a:xfrm>
          <a:prstGeom prst="rect">
            <a:avLst/>
          </a:prstGeom>
        </p:spPr>
      </p:pic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F91D9A67-EBC5-0449-B380-BA50CB87FE3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612" y="217557"/>
            <a:ext cx="2324100" cy="2298700"/>
          </a:xfrm>
          <a:prstGeom prst="rect">
            <a:avLst/>
          </a:prstGeom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2E5D799-D04A-9C46-80D9-67C6D8C86890}"/>
              </a:ext>
            </a:extLst>
          </p:cNvPr>
          <p:cNvCxnSpPr>
            <a:cxnSpLocks/>
          </p:cNvCxnSpPr>
          <p:nvPr/>
        </p:nvCxnSpPr>
        <p:spPr>
          <a:xfrm>
            <a:off x="1941830" y="420100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0D0CECC-2FF0-7B46-93BD-8BEE3DB5B36B}"/>
              </a:ext>
            </a:extLst>
          </p:cNvPr>
          <p:cNvCxnSpPr>
            <a:cxnSpLocks/>
          </p:cNvCxnSpPr>
          <p:nvPr/>
        </p:nvCxnSpPr>
        <p:spPr>
          <a:xfrm flipH="1">
            <a:off x="1941828" y="423383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>
            <a:extLst>
              <a:ext uri="{FF2B5EF4-FFF2-40B4-BE49-F238E27FC236}">
                <a16:creationId xmlns:a16="http://schemas.microsoft.com/office/drawing/2014/main" id="{50A98B1C-7E45-5749-B1F4-EA379289D61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4114" y="165031"/>
            <a:ext cx="2311259" cy="2286000"/>
          </a:xfrm>
          <a:prstGeom prst="rect">
            <a:avLst/>
          </a:prstGeom>
        </p:spPr>
      </p:pic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B8672E53-89B6-484B-A3F4-59929ED1F38A}"/>
              </a:ext>
            </a:extLst>
          </p:cNvPr>
          <p:cNvCxnSpPr>
            <a:cxnSpLocks/>
          </p:cNvCxnSpPr>
          <p:nvPr/>
        </p:nvCxnSpPr>
        <p:spPr>
          <a:xfrm>
            <a:off x="3405085" y="419541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39129286-B795-674F-A73B-E30916479886}"/>
              </a:ext>
            </a:extLst>
          </p:cNvPr>
          <p:cNvCxnSpPr>
            <a:cxnSpLocks/>
          </p:cNvCxnSpPr>
          <p:nvPr/>
        </p:nvCxnSpPr>
        <p:spPr>
          <a:xfrm flipH="1">
            <a:off x="3405083" y="422824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45" descr="Icon&#10;&#10;Description automatically generated">
            <a:extLst>
              <a:ext uri="{FF2B5EF4-FFF2-40B4-BE49-F238E27FC236}">
                <a16:creationId xmlns:a16="http://schemas.microsoft.com/office/drawing/2014/main" id="{B4F34A7D-2AAB-FE40-BDD4-6BE569DC5B1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57" y="428492"/>
            <a:ext cx="2336800" cy="2286000"/>
          </a:xfrm>
          <a:prstGeom prst="rect">
            <a:avLst/>
          </a:prstGeom>
        </p:spPr>
      </p:pic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3F75472B-92A6-D448-B3E4-D3E5D1632E03}"/>
              </a:ext>
            </a:extLst>
          </p:cNvPr>
          <p:cNvCxnSpPr>
            <a:cxnSpLocks/>
          </p:cNvCxnSpPr>
          <p:nvPr/>
        </p:nvCxnSpPr>
        <p:spPr>
          <a:xfrm>
            <a:off x="509341" y="420659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F50668F-560B-ED4D-84DC-84ABF140D329}"/>
              </a:ext>
            </a:extLst>
          </p:cNvPr>
          <p:cNvCxnSpPr>
            <a:cxnSpLocks/>
          </p:cNvCxnSpPr>
          <p:nvPr/>
        </p:nvCxnSpPr>
        <p:spPr>
          <a:xfrm flipH="1">
            <a:off x="509339" y="423942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F301F20B-DB47-644D-8EDC-8CEA97AF6425}"/>
              </a:ext>
            </a:extLst>
          </p:cNvPr>
          <p:cNvCxnSpPr>
            <a:cxnSpLocks/>
          </p:cNvCxnSpPr>
          <p:nvPr/>
        </p:nvCxnSpPr>
        <p:spPr>
          <a:xfrm>
            <a:off x="6516855" y="4201005"/>
            <a:ext cx="1423781" cy="1440000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D7F76C4A-26C7-3D4C-B71B-B34238E8247A}"/>
              </a:ext>
            </a:extLst>
          </p:cNvPr>
          <p:cNvCxnSpPr>
            <a:cxnSpLocks/>
          </p:cNvCxnSpPr>
          <p:nvPr/>
        </p:nvCxnSpPr>
        <p:spPr>
          <a:xfrm flipH="1">
            <a:off x="6516853" y="4233839"/>
            <a:ext cx="1423783" cy="1407166"/>
          </a:xfrm>
          <a:prstGeom prst="line">
            <a:avLst/>
          </a:prstGeom>
          <a:ln w="28575">
            <a:solidFill>
              <a:srgbClr val="FF291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be 2">
            <a:extLst>
              <a:ext uri="{FF2B5EF4-FFF2-40B4-BE49-F238E27FC236}">
                <a16:creationId xmlns:a16="http://schemas.microsoft.com/office/drawing/2014/main" id="{DE47B2C1-7EEE-2E42-B978-77DABE1BD715}"/>
              </a:ext>
            </a:extLst>
          </p:cNvPr>
          <p:cNvSpPr/>
          <p:nvPr/>
        </p:nvSpPr>
        <p:spPr>
          <a:xfrm>
            <a:off x="2688101" y="2827609"/>
            <a:ext cx="1941342" cy="3282486"/>
          </a:xfrm>
          <a:prstGeom prst="cube">
            <a:avLst>
              <a:gd name="adj" fmla="val 2536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accent3"/>
            </a:solidFill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B531E3C-DE10-A44D-A986-19D979E5F3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452" y="4568703"/>
            <a:ext cx="1689100" cy="1231900"/>
          </a:xfrm>
          <a:prstGeom prst="rect">
            <a:avLst/>
          </a:prstGeom>
        </p:spPr>
      </p:pic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B18D56F-4C38-CB47-9656-8ED43A364E1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40343" y="4582773"/>
            <a:ext cx="1689100" cy="12319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1011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be 2">
            <a:extLst>
              <a:ext uri="{FF2B5EF4-FFF2-40B4-BE49-F238E27FC236}">
                <a16:creationId xmlns:a16="http://schemas.microsoft.com/office/drawing/2014/main" id="{DE47B2C1-7EEE-2E42-B978-77DABE1BD715}"/>
              </a:ext>
            </a:extLst>
          </p:cNvPr>
          <p:cNvSpPr/>
          <p:nvPr/>
        </p:nvSpPr>
        <p:spPr>
          <a:xfrm>
            <a:off x="2701681" y="2532187"/>
            <a:ext cx="1941342" cy="3282486"/>
          </a:xfrm>
          <a:prstGeom prst="cube">
            <a:avLst>
              <a:gd name="adj" fmla="val 2536"/>
            </a:avLst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solidFill>
              <a:schemeClr val="accent3"/>
            </a:solidFill>
          </a:ln>
          <a:scene3d>
            <a:camera prst="isometricLeftDown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D1FDEF5-98CD-B445-9CD9-F4256D4B2B90}"/>
              </a:ext>
            </a:extLst>
          </p:cNvPr>
          <p:cNvSpPr/>
          <p:nvPr/>
        </p:nvSpPr>
        <p:spPr>
          <a:xfrm>
            <a:off x="2863459" y="5378574"/>
            <a:ext cx="436099" cy="43609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CDF9DA6-8FD3-6D4D-A2FD-768E8F076F4B}"/>
              </a:ext>
            </a:extLst>
          </p:cNvPr>
          <p:cNvSpPr/>
          <p:nvPr/>
        </p:nvSpPr>
        <p:spPr>
          <a:xfrm>
            <a:off x="3412098" y="5681070"/>
            <a:ext cx="436099" cy="436099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68BC3C1-D7F6-A24A-9594-CEDA7ADBCA1D}"/>
              </a:ext>
            </a:extLst>
          </p:cNvPr>
          <p:cNvSpPr/>
          <p:nvPr/>
        </p:nvSpPr>
        <p:spPr>
          <a:xfrm>
            <a:off x="3201768" y="4757275"/>
            <a:ext cx="436099" cy="436099"/>
          </a:xfrm>
          <a:prstGeom prst="ellipse">
            <a:avLst/>
          </a:prstGeom>
          <a:solidFill>
            <a:srgbClr val="FF0000">
              <a:alpha val="56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9CDFFE8-3B1A-EA49-945E-0D2C2F25696B}"/>
              </a:ext>
            </a:extLst>
          </p:cNvPr>
          <p:cNvSpPr/>
          <p:nvPr/>
        </p:nvSpPr>
        <p:spPr>
          <a:xfrm>
            <a:off x="3750407" y="5059771"/>
            <a:ext cx="436099" cy="436099"/>
          </a:xfrm>
          <a:prstGeom prst="ellipse">
            <a:avLst/>
          </a:prstGeom>
          <a:solidFill>
            <a:srgbClr val="FF0000">
              <a:alpha val="56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419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animBg="1"/>
      <p:bldP spid="7" grpId="0" animBg="1"/>
      <p:bldP spid="8" grpId="0" animBg="1"/>
      <p:bldP spid="9" grpId="1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02F9033B-14E8-FC47-BCBD-EB667B80F963}"/>
              </a:ext>
            </a:extLst>
          </p:cNvPr>
          <p:cNvGrpSpPr/>
          <p:nvPr/>
        </p:nvGrpSpPr>
        <p:grpSpPr>
          <a:xfrm>
            <a:off x="478302" y="2011680"/>
            <a:ext cx="1702191" cy="1702191"/>
            <a:chOff x="478302" y="2011680"/>
            <a:chExt cx="1702191" cy="1702191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4FE25E44-9080-5047-8438-AE786F404FAA}"/>
                </a:ext>
              </a:extLst>
            </p:cNvPr>
            <p:cNvSpPr/>
            <p:nvPr/>
          </p:nvSpPr>
          <p:spPr>
            <a:xfrm>
              <a:off x="478302" y="2011680"/>
              <a:ext cx="1702191" cy="1702191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7AC8363-F5CD-9B4C-AD33-730FF66B4B81}"/>
                </a:ext>
              </a:extLst>
            </p:cNvPr>
            <p:cNvSpPr/>
            <p:nvPr/>
          </p:nvSpPr>
          <p:spPr>
            <a:xfrm>
              <a:off x="761999" y="2312948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3051C6D-A7A1-EC4F-A681-661F9987A954}"/>
                </a:ext>
              </a:extLst>
            </p:cNvPr>
            <p:cNvSpPr/>
            <p:nvPr/>
          </p:nvSpPr>
          <p:spPr>
            <a:xfrm>
              <a:off x="1490003" y="3046827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D99C53E-BBB3-394E-A420-C57B7989CD0B}"/>
              </a:ext>
            </a:extLst>
          </p:cNvPr>
          <p:cNvGrpSpPr/>
          <p:nvPr/>
        </p:nvGrpSpPr>
        <p:grpSpPr>
          <a:xfrm>
            <a:off x="4131212" y="2011680"/>
            <a:ext cx="1702191" cy="1702191"/>
            <a:chOff x="4131212" y="2011680"/>
            <a:chExt cx="1702191" cy="1702191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CFB6FE69-8A9A-1341-BB44-AF18057F9EC8}"/>
                </a:ext>
              </a:extLst>
            </p:cNvPr>
            <p:cNvSpPr/>
            <p:nvPr/>
          </p:nvSpPr>
          <p:spPr>
            <a:xfrm>
              <a:off x="4131212" y="2011680"/>
              <a:ext cx="1702191" cy="1702191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5DCBBB0-9386-FB4E-BBAF-559ED97F65A6}"/>
                </a:ext>
              </a:extLst>
            </p:cNvPr>
            <p:cNvSpPr/>
            <p:nvPr/>
          </p:nvSpPr>
          <p:spPr>
            <a:xfrm>
              <a:off x="4446440" y="2303004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20728A2-7EB9-E647-B62B-46EA6FA59D1A}"/>
                </a:ext>
              </a:extLst>
            </p:cNvPr>
            <p:cNvSpPr/>
            <p:nvPr/>
          </p:nvSpPr>
          <p:spPr>
            <a:xfrm>
              <a:off x="5165577" y="2303004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66D7174-CBB2-3D4C-A581-3255D3F8DFA7}"/>
                </a:ext>
              </a:extLst>
            </p:cNvPr>
            <p:cNvSpPr/>
            <p:nvPr/>
          </p:nvSpPr>
          <p:spPr>
            <a:xfrm>
              <a:off x="4450274" y="3117207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1013AA2-94EF-164A-90D7-E32353121B1F}"/>
                </a:ext>
              </a:extLst>
            </p:cNvPr>
            <p:cNvSpPr/>
            <p:nvPr/>
          </p:nvSpPr>
          <p:spPr>
            <a:xfrm>
              <a:off x="5165577" y="3117207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38C6EEC8-F3D3-D441-BE5F-BA43F82F29BB}"/>
              </a:ext>
            </a:extLst>
          </p:cNvPr>
          <p:cNvGrpSpPr/>
          <p:nvPr/>
        </p:nvGrpSpPr>
        <p:grpSpPr>
          <a:xfrm>
            <a:off x="478302" y="3950701"/>
            <a:ext cx="1702191" cy="1702191"/>
            <a:chOff x="478302" y="3950701"/>
            <a:chExt cx="1702191" cy="1702191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03D96B17-D2C3-CF48-9B1E-EA066AA630A0}"/>
                </a:ext>
              </a:extLst>
            </p:cNvPr>
            <p:cNvSpPr/>
            <p:nvPr/>
          </p:nvSpPr>
          <p:spPr>
            <a:xfrm>
              <a:off x="478302" y="3950701"/>
              <a:ext cx="1702191" cy="1702191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E3AB8E14-7F5B-274B-AD89-3AB4EEDB56D3}"/>
                </a:ext>
              </a:extLst>
            </p:cNvPr>
            <p:cNvSpPr/>
            <p:nvPr/>
          </p:nvSpPr>
          <p:spPr>
            <a:xfrm>
              <a:off x="1152378" y="4655270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2EEE40A-41C2-5449-9FCB-BF8249CA8B23}"/>
                </a:ext>
              </a:extLst>
            </p:cNvPr>
            <p:cNvSpPr/>
            <p:nvPr/>
          </p:nvSpPr>
          <p:spPr>
            <a:xfrm>
              <a:off x="688139" y="4154703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ED8253F3-75F7-AD40-A5FA-531B7D491554}"/>
                </a:ext>
              </a:extLst>
            </p:cNvPr>
            <p:cNvSpPr/>
            <p:nvPr/>
          </p:nvSpPr>
          <p:spPr>
            <a:xfrm>
              <a:off x="1613095" y="5139467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645576BC-9F85-BB4F-8C09-B9017C74B767}"/>
              </a:ext>
            </a:extLst>
          </p:cNvPr>
          <p:cNvGrpSpPr/>
          <p:nvPr/>
        </p:nvGrpSpPr>
        <p:grpSpPr>
          <a:xfrm>
            <a:off x="4131212" y="3950701"/>
            <a:ext cx="1702191" cy="1702191"/>
            <a:chOff x="4131212" y="3950701"/>
            <a:chExt cx="1702191" cy="1702191"/>
          </a:xfrm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B937F17E-BF85-254B-946B-04CAC3B8FC12}"/>
                </a:ext>
              </a:extLst>
            </p:cNvPr>
            <p:cNvSpPr/>
            <p:nvPr/>
          </p:nvSpPr>
          <p:spPr>
            <a:xfrm>
              <a:off x="4131212" y="3950701"/>
              <a:ext cx="1702191" cy="1702191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6BFA2CEF-775A-EC4B-A450-4201611E923A}"/>
                </a:ext>
              </a:extLst>
            </p:cNvPr>
            <p:cNvSpPr/>
            <p:nvPr/>
          </p:nvSpPr>
          <p:spPr>
            <a:xfrm>
              <a:off x="4414909" y="4251969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936AF7FD-4B6A-6C45-908E-ABB49C9DE5F9}"/>
                </a:ext>
              </a:extLst>
            </p:cNvPr>
            <p:cNvSpPr/>
            <p:nvPr/>
          </p:nvSpPr>
          <p:spPr>
            <a:xfrm>
              <a:off x="5142913" y="4985848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85E9B11B-F59D-A045-A0E1-D3CB5A7EADD9}"/>
              </a:ext>
            </a:extLst>
          </p:cNvPr>
          <p:cNvGrpSpPr/>
          <p:nvPr/>
        </p:nvGrpSpPr>
        <p:grpSpPr>
          <a:xfrm>
            <a:off x="2304757" y="3950701"/>
            <a:ext cx="1702191" cy="1702191"/>
            <a:chOff x="2304757" y="3950701"/>
            <a:chExt cx="1702191" cy="1702191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2B32D8EC-F0B8-5E4C-BFCB-3421D45AB3A9}"/>
                </a:ext>
              </a:extLst>
            </p:cNvPr>
            <p:cNvSpPr/>
            <p:nvPr/>
          </p:nvSpPr>
          <p:spPr>
            <a:xfrm>
              <a:off x="2304757" y="3950701"/>
              <a:ext cx="1702191" cy="1702191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EA735DA-B633-C544-B5AD-A13F10601C92}"/>
                </a:ext>
              </a:extLst>
            </p:cNvPr>
            <p:cNvSpPr/>
            <p:nvPr/>
          </p:nvSpPr>
          <p:spPr>
            <a:xfrm>
              <a:off x="2619985" y="4242025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EA60C839-4133-3049-90EF-E0E672A68ED2}"/>
                </a:ext>
              </a:extLst>
            </p:cNvPr>
            <p:cNvSpPr/>
            <p:nvPr/>
          </p:nvSpPr>
          <p:spPr>
            <a:xfrm>
              <a:off x="3339122" y="4242025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42EFC44-6A4D-4848-993F-53052EF315A6}"/>
                </a:ext>
              </a:extLst>
            </p:cNvPr>
            <p:cNvSpPr/>
            <p:nvPr/>
          </p:nvSpPr>
          <p:spPr>
            <a:xfrm>
              <a:off x="2623819" y="5056228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8AFB56E0-25EB-9A45-B5F5-F983EA94550C}"/>
                </a:ext>
              </a:extLst>
            </p:cNvPr>
            <p:cNvSpPr/>
            <p:nvPr/>
          </p:nvSpPr>
          <p:spPr>
            <a:xfrm>
              <a:off x="3339122" y="5056228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E24F8E20-5EB3-BC46-A04D-84ABAC44200D}"/>
              </a:ext>
            </a:extLst>
          </p:cNvPr>
          <p:cNvGrpSpPr/>
          <p:nvPr/>
        </p:nvGrpSpPr>
        <p:grpSpPr>
          <a:xfrm>
            <a:off x="2304757" y="2005883"/>
            <a:ext cx="1702191" cy="1702191"/>
            <a:chOff x="2304757" y="2005883"/>
            <a:chExt cx="1702191" cy="1702191"/>
          </a:xfrm>
        </p:grpSpPr>
        <p:sp>
          <p:nvSpPr>
            <p:cNvPr id="37" name="Rounded Rectangle 36">
              <a:extLst>
                <a:ext uri="{FF2B5EF4-FFF2-40B4-BE49-F238E27FC236}">
                  <a16:creationId xmlns:a16="http://schemas.microsoft.com/office/drawing/2014/main" id="{189DCF72-2A03-9340-88CA-89D7A8579ABF}"/>
                </a:ext>
              </a:extLst>
            </p:cNvPr>
            <p:cNvSpPr/>
            <p:nvPr/>
          </p:nvSpPr>
          <p:spPr>
            <a:xfrm>
              <a:off x="2304757" y="2005883"/>
              <a:ext cx="1702191" cy="1702191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A7F74162-1FC3-6D4B-8A25-B483E91CDF38}"/>
                </a:ext>
              </a:extLst>
            </p:cNvPr>
            <p:cNvSpPr/>
            <p:nvPr/>
          </p:nvSpPr>
          <p:spPr>
            <a:xfrm>
              <a:off x="2978833" y="2710452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661EA3B0-7FBF-3440-9FDC-0D2CA0E03D6C}"/>
                </a:ext>
              </a:extLst>
            </p:cNvPr>
            <p:cNvSpPr/>
            <p:nvPr/>
          </p:nvSpPr>
          <p:spPr>
            <a:xfrm>
              <a:off x="2514594" y="2209885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AED2DF55-D221-664F-8F25-A8854548723C}"/>
                </a:ext>
              </a:extLst>
            </p:cNvPr>
            <p:cNvSpPr/>
            <p:nvPr/>
          </p:nvSpPr>
          <p:spPr>
            <a:xfrm>
              <a:off x="3439550" y="3194649"/>
              <a:ext cx="354037" cy="354037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0DA79730-6485-7548-ABAB-0FC57AE69D81}"/>
              </a:ext>
            </a:extLst>
          </p:cNvPr>
          <p:cNvSpPr/>
          <p:nvPr/>
        </p:nvSpPr>
        <p:spPr>
          <a:xfrm>
            <a:off x="2366839" y="2059881"/>
            <a:ext cx="1568442" cy="16055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9896D40-9856-394C-A177-13E35DA6641C}"/>
              </a:ext>
            </a:extLst>
          </p:cNvPr>
          <p:cNvSpPr/>
          <p:nvPr/>
        </p:nvSpPr>
        <p:spPr>
          <a:xfrm>
            <a:off x="607259" y="2104501"/>
            <a:ext cx="1568442" cy="16055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425D74C-8905-A242-BE73-E2F6AFFC1C6A}"/>
              </a:ext>
            </a:extLst>
          </p:cNvPr>
          <p:cNvSpPr/>
          <p:nvPr/>
        </p:nvSpPr>
        <p:spPr>
          <a:xfrm>
            <a:off x="4198086" y="2059881"/>
            <a:ext cx="1568442" cy="16055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146C67C7-54FE-6C43-8C99-BC27068DAC70}"/>
              </a:ext>
            </a:extLst>
          </p:cNvPr>
          <p:cNvSpPr/>
          <p:nvPr/>
        </p:nvSpPr>
        <p:spPr>
          <a:xfrm>
            <a:off x="2366839" y="4047296"/>
            <a:ext cx="1568442" cy="16055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54D67282-1867-6441-B1A6-4428EFCD37B5}"/>
              </a:ext>
            </a:extLst>
          </p:cNvPr>
          <p:cNvSpPr/>
          <p:nvPr/>
        </p:nvSpPr>
        <p:spPr>
          <a:xfrm>
            <a:off x="553765" y="4029490"/>
            <a:ext cx="1568442" cy="16055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66C35069-D630-124A-A062-EA8B62EEE4DD}"/>
              </a:ext>
            </a:extLst>
          </p:cNvPr>
          <p:cNvSpPr/>
          <p:nvPr/>
        </p:nvSpPr>
        <p:spPr>
          <a:xfrm>
            <a:off x="4168779" y="3968399"/>
            <a:ext cx="1568442" cy="160559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95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4" grpId="1" animBg="1"/>
      <p:bldP spid="44" grpId="2" animBg="1"/>
      <p:bldP spid="45" grpId="0" animBg="1"/>
      <p:bldP spid="46" grpId="0" animBg="1"/>
      <p:bldP spid="46" grpId="1" animBg="1"/>
      <p:bldP spid="46" grpId="2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7.3|25|1|3.7|1.2|20.3|0.9|5.1|1.8|27.3|0.8|14.1|1|8.1|2.3|24|0.9|6.3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7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7|13.7|19.6|1.4|2|21.7|1.1|3.2|16.3|11|1.2|1.2|9.9|1.3|4.8|16|12.6|0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1672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153</cp:revision>
  <dcterms:created xsi:type="dcterms:W3CDTF">2020-12-14T12:06:57Z</dcterms:created>
  <dcterms:modified xsi:type="dcterms:W3CDTF">2021-05-27T12:22:32Z</dcterms:modified>
</cp:coreProperties>
</file>