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307" r:id="rId3"/>
    <p:sldId id="289" r:id="rId4"/>
    <p:sldId id="310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66" userDrawn="1">
          <p15:clr>
            <a:srgbClr val="A4A3A4"/>
          </p15:clr>
        </p15:guide>
        <p15:guide id="4" orient="horz" pos="2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32" y="44"/>
      </p:cViewPr>
      <p:guideLst>
        <p:guide pos="3120"/>
        <p:guide orient="horz" pos="3566"/>
        <p:guide orient="horz" pos="27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40" y="1886412"/>
            <a:ext cx="4048380" cy="830437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16886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32" y="188356"/>
            <a:ext cx="1688507" cy="167005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80C3E16-0170-C040-92F6-3CB628133699}"/>
              </a:ext>
            </a:extLst>
          </p:cNvPr>
          <p:cNvSpPr/>
          <p:nvPr/>
        </p:nvSpPr>
        <p:spPr>
          <a:xfrm>
            <a:off x="318858" y="3988833"/>
            <a:ext cx="8694753" cy="26228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iangle 28">
            <a:extLst>
              <a:ext uri="{FF2B5EF4-FFF2-40B4-BE49-F238E27FC236}">
                <a16:creationId xmlns:a16="http://schemas.microsoft.com/office/drawing/2014/main" id="{3F0711EC-3794-F842-917D-6B21042AA589}"/>
              </a:ext>
            </a:extLst>
          </p:cNvPr>
          <p:cNvSpPr/>
          <p:nvPr/>
        </p:nvSpPr>
        <p:spPr>
          <a:xfrm>
            <a:off x="1312575" y="3635856"/>
            <a:ext cx="3657600" cy="2549769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accent5">
                <a:lumMod val="75000"/>
              </a:schemeClr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24516B53-6C88-834C-9555-AF164EAC8AC9}"/>
              </a:ext>
            </a:extLst>
          </p:cNvPr>
          <p:cNvSpPr/>
          <p:nvPr/>
        </p:nvSpPr>
        <p:spPr>
          <a:xfrm rot="20411133" flipH="1">
            <a:off x="3267668" y="3442799"/>
            <a:ext cx="950198" cy="2724217"/>
          </a:xfrm>
          <a:prstGeom prst="triangle">
            <a:avLst>
              <a:gd name="adj" fmla="val 70922"/>
            </a:avLst>
          </a:prstGeom>
          <a:solidFill>
            <a:srgbClr val="66A6E1"/>
          </a:solidFill>
          <a:ln>
            <a:solidFill>
              <a:srgbClr val="3172AD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C3021D4-F915-3449-A093-78CE253C8DA0}"/>
              </a:ext>
            </a:extLst>
          </p:cNvPr>
          <p:cNvSpPr/>
          <p:nvPr/>
        </p:nvSpPr>
        <p:spPr>
          <a:xfrm rot="20448885">
            <a:off x="3771053" y="5840212"/>
            <a:ext cx="999862" cy="313018"/>
          </a:xfrm>
          <a:prstGeom prst="rect">
            <a:avLst/>
          </a:prstGeom>
          <a:solidFill>
            <a:srgbClr val="70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318E7A2-11F6-CE4F-9B05-8A4403D88DB3}"/>
              </a:ext>
            </a:extLst>
          </p:cNvPr>
          <p:cNvCxnSpPr>
            <a:cxnSpLocks/>
          </p:cNvCxnSpPr>
          <p:nvPr/>
        </p:nvCxnSpPr>
        <p:spPr>
          <a:xfrm flipV="1">
            <a:off x="3881448" y="5740997"/>
            <a:ext cx="618477" cy="210831"/>
          </a:xfrm>
          <a:prstGeom prst="line">
            <a:avLst/>
          </a:prstGeom>
          <a:ln w="12700">
            <a:solidFill>
              <a:srgbClr val="4476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EE30565-D055-0A4B-B470-62811FDB32BC}"/>
              </a:ext>
            </a:extLst>
          </p:cNvPr>
          <p:cNvCxnSpPr/>
          <p:nvPr/>
        </p:nvCxnSpPr>
        <p:spPr>
          <a:xfrm>
            <a:off x="3058757" y="3672431"/>
            <a:ext cx="849600" cy="226800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 descr="A picture containing ball, drawing, room&#10;&#10;Description automatically generated">
            <a:extLst>
              <a:ext uri="{FF2B5EF4-FFF2-40B4-BE49-F238E27FC236}">
                <a16:creationId xmlns:a16="http://schemas.microsoft.com/office/drawing/2014/main" id="{F7E0053E-2B06-8545-B87E-F89DC8F92D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1" y="4574377"/>
            <a:ext cx="1689100" cy="1231900"/>
          </a:xfrm>
          <a:prstGeom prst="rect">
            <a:avLst/>
          </a:prstGeom>
        </p:spPr>
      </p:pic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69" y="3682428"/>
            <a:ext cx="1945357" cy="1747219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14" y="4732898"/>
            <a:ext cx="1960151" cy="136708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495" y="4711095"/>
            <a:ext cx="1803400" cy="2057400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006" y="3460761"/>
            <a:ext cx="2209800" cy="205740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600" y="4721452"/>
            <a:ext cx="1688507" cy="192632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69344" y="201491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581816" y="2014911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187868" y="201491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02377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A9747CD-7E59-8B44-A8EC-725BE7960324}"/>
              </a:ext>
            </a:extLst>
          </p:cNvPr>
          <p:cNvGrpSpPr/>
          <p:nvPr/>
        </p:nvGrpSpPr>
        <p:grpSpPr>
          <a:xfrm>
            <a:off x="765393" y="3127290"/>
            <a:ext cx="2343398" cy="3572872"/>
            <a:chOff x="757445" y="3119347"/>
            <a:chExt cx="2343398" cy="3572872"/>
          </a:xfrm>
        </p:grpSpPr>
        <p:sp>
          <p:nvSpPr>
            <p:cNvPr id="38" name="Trapezium 37">
              <a:extLst>
                <a:ext uri="{FF2B5EF4-FFF2-40B4-BE49-F238E27FC236}">
                  <a16:creationId xmlns:a16="http://schemas.microsoft.com/office/drawing/2014/main" id="{78EF5B46-3BFE-4346-933D-9E1CA94BFE51}"/>
                </a:ext>
              </a:extLst>
            </p:cNvPr>
            <p:cNvSpPr/>
            <p:nvPr/>
          </p:nvSpPr>
          <p:spPr>
            <a:xfrm rot="1774160">
              <a:off x="757445" y="3119347"/>
              <a:ext cx="1908640" cy="3168000"/>
            </a:xfrm>
            <a:prstGeom prst="trapezoid">
              <a:avLst>
                <a:gd name="adj" fmla="val 17764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riangle 38">
              <a:extLst>
                <a:ext uri="{FF2B5EF4-FFF2-40B4-BE49-F238E27FC236}">
                  <a16:creationId xmlns:a16="http://schemas.microsoft.com/office/drawing/2014/main" id="{34987AE7-D407-DD4E-A3DF-3F962D98AC88}"/>
                </a:ext>
              </a:extLst>
            </p:cNvPr>
            <p:cNvSpPr/>
            <p:nvPr/>
          </p:nvSpPr>
          <p:spPr>
            <a:xfrm rot="1131955">
              <a:off x="1737821" y="3583927"/>
              <a:ext cx="1363022" cy="3108292"/>
            </a:xfrm>
            <a:prstGeom prst="triangle">
              <a:avLst>
                <a:gd name="adj" fmla="val 70922"/>
              </a:avLst>
            </a:prstGeom>
            <a:solidFill>
              <a:srgbClr val="66A6E1"/>
            </a:solidFill>
            <a:scene3d>
              <a:camera prst="perspectiveContrasting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riangle 39">
              <a:extLst>
                <a:ext uri="{FF2B5EF4-FFF2-40B4-BE49-F238E27FC236}">
                  <a16:creationId xmlns:a16="http://schemas.microsoft.com/office/drawing/2014/main" id="{E825A7D2-61DD-A949-9891-5D6F3DF5E9A2}"/>
                </a:ext>
              </a:extLst>
            </p:cNvPr>
            <p:cNvSpPr/>
            <p:nvPr/>
          </p:nvSpPr>
          <p:spPr>
            <a:xfrm rot="9921213">
              <a:off x="1515830" y="6439911"/>
              <a:ext cx="1121327" cy="168626"/>
            </a:xfrm>
            <a:prstGeom prst="triangle">
              <a:avLst>
                <a:gd name="adj" fmla="val 49759"/>
              </a:avLst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1041A1A-2D31-304B-AF93-82FF30D27A74}"/>
                </a:ext>
              </a:extLst>
            </p:cNvPr>
            <p:cNvSpPr/>
            <p:nvPr/>
          </p:nvSpPr>
          <p:spPr>
            <a:xfrm rot="20724265">
              <a:off x="2116613" y="6355448"/>
              <a:ext cx="650516" cy="145919"/>
            </a:xfrm>
            <a:prstGeom prst="rect">
              <a:avLst/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704498C-E0B3-484B-BF5F-4A50CC18AD7D}"/>
                </a:ext>
              </a:extLst>
            </p:cNvPr>
            <p:cNvSpPr/>
            <p:nvPr/>
          </p:nvSpPr>
          <p:spPr>
            <a:xfrm>
              <a:off x="2094074" y="6453396"/>
              <a:ext cx="650516" cy="145919"/>
            </a:xfrm>
            <a:prstGeom prst="rect">
              <a:avLst/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F4A5A8A-FF4B-AE43-B839-ABFC80742D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9868" y="6263058"/>
              <a:ext cx="1236211" cy="323912"/>
            </a:xfrm>
            <a:prstGeom prst="line">
              <a:avLst/>
            </a:prstGeom>
            <a:ln w="12700">
              <a:solidFill>
                <a:srgbClr val="4476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2FBA841-976A-2D47-B8BC-A29A19E07A23}"/>
                </a:ext>
              </a:extLst>
            </p:cNvPr>
            <p:cNvCxnSpPr/>
            <p:nvPr/>
          </p:nvCxnSpPr>
          <p:spPr>
            <a:xfrm flipH="1">
              <a:off x="2574761" y="3643588"/>
              <a:ext cx="486000" cy="2664000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0354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5 -0.00486 L 0.30754 0.0407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04" y="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59 0.01551 L 0.34022 0.0650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3" y="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40" y="1886412"/>
            <a:ext cx="4048380" cy="830437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16886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32" y="188356"/>
            <a:ext cx="1688507" cy="167005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80C3E16-0170-C040-92F6-3CB628133699}"/>
              </a:ext>
            </a:extLst>
          </p:cNvPr>
          <p:cNvSpPr/>
          <p:nvPr/>
        </p:nvSpPr>
        <p:spPr>
          <a:xfrm>
            <a:off x="318858" y="3988833"/>
            <a:ext cx="8694753" cy="26228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iangle 28">
            <a:extLst>
              <a:ext uri="{FF2B5EF4-FFF2-40B4-BE49-F238E27FC236}">
                <a16:creationId xmlns:a16="http://schemas.microsoft.com/office/drawing/2014/main" id="{3F0711EC-3794-F842-917D-6B21042AA589}"/>
              </a:ext>
            </a:extLst>
          </p:cNvPr>
          <p:cNvSpPr/>
          <p:nvPr/>
        </p:nvSpPr>
        <p:spPr>
          <a:xfrm>
            <a:off x="1312575" y="3635856"/>
            <a:ext cx="3657600" cy="2549769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accent5">
                <a:lumMod val="75000"/>
              </a:schemeClr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24516B53-6C88-834C-9555-AF164EAC8AC9}"/>
              </a:ext>
            </a:extLst>
          </p:cNvPr>
          <p:cNvSpPr/>
          <p:nvPr/>
        </p:nvSpPr>
        <p:spPr>
          <a:xfrm rot="20411133" flipH="1">
            <a:off x="3267668" y="3442799"/>
            <a:ext cx="950198" cy="2724217"/>
          </a:xfrm>
          <a:prstGeom prst="triangle">
            <a:avLst>
              <a:gd name="adj" fmla="val 70922"/>
            </a:avLst>
          </a:prstGeom>
          <a:solidFill>
            <a:srgbClr val="66A6E1"/>
          </a:solidFill>
          <a:ln>
            <a:solidFill>
              <a:srgbClr val="3172AD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C3021D4-F915-3449-A093-78CE253C8DA0}"/>
              </a:ext>
            </a:extLst>
          </p:cNvPr>
          <p:cNvSpPr/>
          <p:nvPr/>
        </p:nvSpPr>
        <p:spPr>
          <a:xfrm rot="20448885">
            <a:off x="3771053" y="5840212"/>
            <a:ext cx="999862" cy="313018"/>
          </a:xfrm>
          <a:prstGeom prst="rect">
            <a:avLst/>
          </a:prstGeom>
          <a:solidFill>
            <a:srgbClr val="70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318E7A2-11F6-CE4F-9B05-8A4403D88DB3}"/>
              </a:ext>
            </a:extLst>
          </p:cNvPr>
          <p:cNvCxnSpPr>
            <a:cxnSpLocks/>
          </p:cNvCxnSpPr>
          <p:nvPr/>
        </p:nvCxnSpPr>
        <p:spPr>
          <a:xfrm flipV="1">
            <a:off x="3881448" y="5740997"/>
            <a:ext cx="618477" cy="210831"/>
          </a:xfrm>
          <a:prstGeom prst="line">
            <a:avLst/>
          </a:prstGeom>
          <a:ln w="12700">
            <a:solidFill>
              <a:srgbClr val="4476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EE30565-D055-0A4B-B470-62811FDB32BC}"/>
              </a:ext>
            </a:extLst>
          </p:cNvPr>
          <p:cNvCxnSpPr/>
          <p:nvPr/>
        </p:nvCxnSpPr>
        <p:spPr>
          <a:xfrm>
            <a:off x="3058757" y="3672431"/>
            <a:ext cx="849600" cy="226800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 descr="A picture containing ball, drawing, room&#10;&#10;Description automatically generated">
            <a:extLst>
              <a:ext uri="{FF2B5EF4-FFF2-40B4-BE49-F238E27FC236}">
                <a16:creationId xmlns:a16="http://schemas.microsoft.com/office/drawing/2014/main" id="{F7E0053E-2B06-8545-B87E-F89DC8F92D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1" y="4574377"/>
            <a:ext cx="1689100" cy="1231900"/>
          </a:xfrm>
          <a:prstGeom prst="rect">
            <a:avLst/>
          </a:prstGeom>
        </p:spPr>
      </p:pic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69" y="3682428"/>
            <a:ext cx="1945357" cy="1747219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14" y="4732898"/>
            <a:ext cx="1960151" cy="136708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66" y="4137369"/>
            <a:ext cx="1803400" cy="2057400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90" y="4016599"/>
            <a:ext cx="2209800" cy="205740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901" y="4114583"/>
            <a:ext cx="1688507" cy="192632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69344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581816" y="2014911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187868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02377" y="2014910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A9747CD-7E59-8B44-A8EC-725BE7960324}"/>
              </a:ext>
            </a:extLst>
          </p:cNvPr>
          <p:cNvGrpSpPr/>
          <p:nvPr/>
        </p:nvGrpSpPr>
        <p:grpSpPr>
          <a:xfrm>
            <a:off x="765393" y="3127290"/>
            <a:ext cx="2343398" cy="3572872"/>
            <a:chOff x="757445" y="3119347"/>
            <a:chExt cx="2343398" cy="3572872"/>
          </a:xfrm>
        </p:grpSpPr>
        <p:sp>
          <p:nvSpPr>
            <p:cNvPr id="38" name="Trapezium 37">
              <a:extLst>
                <a:ext uri="{FF2B5EF4-FFF2-40B4-BE49-F238E27FC236}">
                  <a16:creationId xmlns:a16="http://schemas.microsoft.com/office/drawing/2014/main" id="{78EF5B46-3BFE-4346-933D-9E1CA94BFE51}"/>
                </a:ext>
              </a:extLst>
            </p:cNvPr>
            <p:cNvSpPr/>
            <p:nvPr/>
          </p:nvSpPr>
          <p:spPr>
            <a:xfrm rot="1774160">
              <a:off x="757445" y="3119347"/>
              <a:ext cx="1908640" cy="3168000"/>
            </a:xfrm>
            <a:prstGeom prst="trapezoid">
              <a:avLst>
                <a:gd name="adj" fmla="val 17764"/>
              </a:avLst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riangle 38">
              <a:extLst>
                <a:ext uri="{FF2B5EF4-FFF2-40B4-BE49-F238E27FC236}">
                  <a16:creationId xmlns:a16="http://schemas.microsoft.com/office/drawing/2014/main" id="{34987AE7-D407-DD4E-A3DF-3F962D98AC88}"/>
                </a:ext>
              </a:extLst>
            </p:cNvPr>
            <p:cNvSpPr/>
            <p:nvPr/>
          </p:nvSpPr>
          <p:spPr>
            <a:xfrm rot="1131955">
              <a:off x="1737821" y="3583927"/>
              <a:ext cx="1363022" cy="3108292"/>
            </a:xfrm>
            <a:prstGeom prst="triangle">
              <a:avLst>
                <a:gd name="adj" fmla="val 70922"/>
              </a:avLst>
            </a:prstGeom>
            <a:solidFill>
              <a:srgbClr val="66A6E1"/>
            </a:solidFill>
            <a:scene3d>
              <a:camera prst="perspectiveContrasting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riangle 39">
              <a:extLst>
                <a:ext uri="{FF2B5EF4-FFF2-40B4-BE49-F238E27FC236}">
                  <a16:creationId xmlns:a16="http://schemas.microsoft.com/office/drawing/2014/main" id="{E825A7D2-61DD-A949-9891-5D6F3DF5E9A2}"/>
                </a:ext>
              </a:extLst>
            </p:cNvPr>
            <p:cNvSpPr/>
            <p:nvPr/>
          </p:nvSpPr>
          <p:spPr>
            <a:xfrm rot="9921213">
              <a:off x="1515830" y="6439911"/>
              <a:ext cx="1121327" cy="168626"/>
            </a:xfrm>
            <a:prstGeom prst="triangle">
              <a:avLst>
                <a:gd name="adj" fmla="val 49759"/>
              </a:avLst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1041A1A-2D31-304B-AF93-82FF30D27A74}"/>
                </a:ext>
              </a:extLst>
            </p:cNvPr>
            <p:cNvSpPr/>
            <p:nvPr/>
          </p:nvSpPr>
          <p:spPr>
            <a:xfrm rot="20724265">
              <a:off x="2116613" y="6355448"/>
              <a:ext cx="650516" cy="145919"/>
            </a:xfrm>
            <a:prstGeom prst="rect">
              <a:avLst/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704498C-E0B3-484B-BF5F-4A50CC18AD7D}"/>
                </a:ext>
              </a:extLst>
            </p:cNvPr>
            <p:cNvSpPr/>
            <p:nvPr/>
          </p:nvSpPr>
          <p:spPr>
            <a:xfrm>
              <a:off x="2094074" y="6453396"/>
              <a:ext cx="650516" cy="145919"/>
            </a:xfrm>
            <a:prstGeom prst="rect">
              <a:avLst/>
            </a:prstGeom>
            <a:solidFill>
              <a:srgbClr val="70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F4A5A8A-FF4B-AE43-B839-ABFC80742D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9868" y="6263058"/>
              <a:ext cx="1236211" cy="323912"/>
            </a:xfrm>
            <a:prstGeom prst="line">
              <a:avLst/>
            </a:prstGeom>
            <a:ln w="12700">
              <a:solidFill>
                <a:srgbClr val="4476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2FBA841-976A-2D47-B8BC-A29A19E07A23}"/>
                </a:ext>
              </a:extLst>
            </p:cNvPr>
            <p:cNvCxnSpPr/>
            <p:nvPr/>
          </p:nvCxnSpPr>
          <p:spPr>
            <a:xfrm flipH="1">
              <a:off x="2574761" y="3643588"/>
              <a:ext cx="486000" cy="2664000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8582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9 -0.00903 L 0.60625 -0.077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0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6 0.00579 L 0.52548 0.0645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79" y="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82 -0.01366 L 0.65834 0.0914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6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5 -0.00486 L 0.30754 0.0407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04" y="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59 0.01551 L 0.34022 0.065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3" y="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682D33E-2A98-094E-8AB8-341C7ADCADC2}"/>
              </a:ext>
            </a:extLst>
          </p:cNvPr>
          <p:cNvGrpSpPr/>
          <p:nvPr/>
        </p:nvGrpSpPr>
        <p:grpSpPr>
          <a:xfrm>
            <a:off x="3411256" y="3345870"/>
            <a:ext cx="3083487" cy="3076182"/>
            <a:chOff x="3345022" y="2589030"/>
            <a:chExt cx="3844900" cy="3835791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450A2D08-02FB-7249-9FEA-23C5F09A7851}"/>
                </a:ext>
              </a:extLst>
            </p:cNvPr>
            <p:cNvSpPr/>
            <p:nvPr/>
          </p:nvSpPr>
          <p:spPr>
            <a:xfrm>
              <a:off x="4307238" y="3545496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83F1015-1671-E940-A178-A13380DC4DAD}"/>
                </a:ext>
              </a:extLst>
            </p:cNvPr>
            <p:cNvSpPr/>
            <p:nvPr/>
          </p:nvSpPr>
          <p:spPr>
            <a:xfrm>
              <a:off x="5268133" y="3545495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67E237DC-2F75-BD4E-98BF-D57868910A91}"/>
                </a:ext>
              </a:extLst>
            </p:cNvPr>
            <p:cNvSpPr/>
            <p:nvPr/>
          </p:nvSpPr>
          <p:spPr>
            <a:xfrm>
              <a:off x="4307237" y="4506390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EABA944B-3F7C-8648-86DA-30D8220DD231}"/>
                </a:ext>
              </a:extLst>
            </p:cNvPr>
            <p:cNvSpPr/>
            <p:nvPr/>
          </p:nvSpPr>
          <p:spPr>
            <a:xfrm>
              <a:off x="5268132" y="4506390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CA29AC12-EF8E-874A-AF13-7296C3B18E8D}"/>
                </a:ext>
              </a:extLst>
            </p:cNvPr>
            <p:cNvGrpSpPr/>
            <p:nvPr/>
          </p:nvGrpSpPr>
          <p:grpSpPr>
            <a:xfrm rot="10800000">
              <a:off x="4307237" y="2589552"/>
              <a:ext cx="960895" cy="960895"/>
              <a:chOff x="1630682" y="1916395"/>
              <a:chExt cx="960895" cy="960895"/>
            </a:xfrm>
          </p:grpSpPr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A1FA45E4-D7AD-6C4C-8DDF-62142589183B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5" name="Right Triangle 74">
                <a:extLst>
                  <a:ext uri="{FF2B5EF4-FFF2-40B4-BE49-F238E27FC236}">
                    <a16:creationId xmlns:a16="http://schemas.microsoft.com/office/drawing/2014/main" id="{A1568B6F-DC8F-2A49-BDD8-E73398FB2F09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168A60F9-0810-0541-A0A8-1E89F885A457}"/>
                </a:ext>
              </a:extLst>
            </p:cNvPr>
            <p:cNvGrpSpPr/>
            <p:nvPr/>
          </p:nvGrpSpPr>
          <p:grpSpPr>
            <a:xfrm rot="5400000">
              <a:off x="5258791" y="2590971"/>
              <a:ext cx="960895" cy="960895"/>
              <a:chOff x="1630682" y="1916395"/>
              <a:chExt cx="960895" cy="960895"/>
            </a:xfrm>
          </p:grpSpPr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E6AD5BB-5DAF-9540-A2F2-12DA7DCF98E6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Right Triangle 77">
                <a:extLst>
                  <a:ext uri="{FF2B5EF4-FFF2-40B4-BE49-F238E27FC236}">
                    <a16:creationId xmlns:a16="http://schemas.microsoft.com/office/drawing/2014/main" id="{818E72D4-7278-4B42-95DE-280A8FB0AA0B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77F127D6-DCFC-FB4E-BBB5-C5114125F005}"/>
                </a:ext>
              </a:extLst>
            </p:cNvPr>
            <p:cNvGrpSpPr/>
            <p:nvPr/>
          </p:nvGrpSpPr>
          <p:grpSpPr>
            <a:xfrm rot="16200000">
              <a:off x="6229027" y="3558194"/>
              <a:ext cx="960895" cy="960895"/>
              <a:chOff x="1630682" y="1916395"/>
              <a:chExt cx="960895" cy="960895"/>
            </a:xfrm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626C881E-DAB2-6E4F-9320-9FA92E5E7EE7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Right Triangle 80">
                <a:extLst>
                  <a:ext uri="{FF2B5EF4-FFF2-40B4-BE49-F238E27FC236}">
                    <a16:creationId xmlns:a16="http://schemas.microsoft.com/office/drawing/2014/main" id="{03608AC1-FE78-BC4C-A652-73885EFF278A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732926FD-C27B-8E41-892D-209D9C7AB938}"/>
                </a:ext>
              </a:extLst>
            </p:cNvPr>
            <p:cNvGrpSpPr/>
            <p:nvPr/>
          </p:nvGrpSpPr>
          <p:grpSpPr>
            <a:xfrm rot="10800000">
              <a:off x="6227609" y="4508330"/>
              <a:ext cx="960895" cy="960895"/>
              <a:chOff x="1630682" y="1916395"/>
              <a:chExt cx="960895" cy="960895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0E16F1CE-403E-3548-A224-9DC2E803CFAD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ight Triangle 83">
                <a:extLst>
                  <a:ext uri="{FF2B5EF4-FFF2-40B4-BE49-F238E27FC236}">
                    <a16:creationId xmlns:a16="http://schemas.microsoft.com/office/drawing/2014/main" id="{90C24300-0955-8E4C-9892-E91455646E4D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1342D13E-8EB4-9B4C-9B0D-257172E72F3F}"/>
                </a:ext>
              </a:extLst>
            </p:cNvPr>
            <p:cNvGrpSpPr/>
            <p:nvPr/>
          </p:nvGrpSpPr>
          <p:grpSpPr>
            <a:xfrm rot="10800000" flipV="1">
              <a:off x="4306715" y="5462331"/>
              <a:ext cx="960895" cy="960895"/>
              <a:chOff x="1630682" y="1916395"/>
              <a:chExt cx="960895" cy="960895"/>
            </a:xfrm>
          </p:grpSpPr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C01DA9E2-9B13-9943-9D70-639B49EDE392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7" name="Right Triangle 86">
                <a:extLst>
                  <a:ext uri="{FF2B5EF4-FFF2-40B4-BE49-F238E27FC236}">
                    <a16:creationId xmlns:a16="http://schemas.microsoft.com/office/drawing/2014/main" id="{82A52E80-D67F-5B4A-8F38-C0FCF9D784A7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576D45CF-9FC4-E24C-96AE-349C6DC30A8A}"/>
                </a:ext>
              </a:extLst>
            </p:cNvPr>
            <p:cNvGrpSpPr/>
            <p:nvPr/>
          </p:nvGrpSpPr>
          <p:grpSpPr>
            <a:xfrm rot="16200000" flipV="1">
              <a:off x="5258269" y="5463750"/>
              <a:ext cx="960895" cy="960895"/>
              <a:chOff x="1630682" y="1916395"/>
              <a:chExt cx="960895" cy="960895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3C7A60CE-A2FF-AA47-B8F3-30964D65873A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" name="Right Triangle 89">
                <a:extLst>
                  <a:ext uri="{FF2B5EF4-FFF2-40B4-BE49-F238E27FC236}">
                    <a16:creationId xmlns:a16="http://schemas.microsoft.com/office/drawing/2014/main" id="{FB751075-D43F-3A42-91BE-85371AE5D1C0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5C44478E-9ED9-E647-83CE-FDCBC758C5D9}"/>
                </a:ext>
              </a:extLst>
            </p:cNvPr>
            <p:cNvGrpSpPr/>
            <p:nvPr/>
          </p:nvGrpSpPr>
          <p:grpSpPr>
            <a:xfrm rot="5400000" flipH="1">
              <a:off x="3347238" y="3553240"/>
              <a:ext cx="960895" cy="960895"/>
              <a:chOff x="1630682" y="1916395"/>
              <a:chExt cx="960895" cy="960895"/>
            </a:xfrm>
          </p:grpSpPr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8DF55DA2-1218-054D-865C-A4E88E2C667F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Right Triangle 92">
                <a:extLst>
                  <a:ext uri="{FF2B5EF4-FFF2-40B4-BE49-F238E27FC236}">
                    <a16:creationId xmlns:a16="http://schemas.microsoft.com/office/drawing/2014/main" id="{E000C253-93D5-7C47-967E-B799102486BC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54D4D164-F66F-0D41-A1B2-AEF1CDDF0E4B}"/>
                </a:ext>
              </a:extLst>
            </p:cNvPr>
            <p:cNvGrpSpPr/>
            <p:nvPr/>
          </p:nvGrpSpPr>
          <p:grpSpPr>
            <a:xfrm rot="10800000" flipH="1">
              <a:off x="3345820" y="4503376"/>
              <a:ext cx="960895" cy="960895"/>
              <a:chOff x="1630682" y="1916395"/>
              <a:chExt cx="960895" cy="960895"/>
            </a:xfrm>
          </p:grpSpPr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B489A301-4ED6-AA4F-8CB5-D292B686BA3F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Right Triangle 95">
                <a:extLst>
                  <a:ext uri="{FF2B5EF4-FFF2-40B4-BE49-F238E27FC236}">
                    <a16:creationId xmlns:a16="http://schemas.microsoft.com/office/drawing/2014/main" id="{F5A10368-4A1F-0547-93E2-45FE0C6E150D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1126DB6C-F4BE-EC49-973F-22F39B06D314}"/>
                </a:ext>
              </a:extLst>
            </p:cNvPr>
            <p:cNvSpPr/>
            <p:nvPr/>
          </p:nvSpPr>
          <p:spPr>
            <a:xfrm>
              <a:off x="3345022" y="2589030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8C284E3C-B539-0B45-8F11-49C22429665D}"/>
                </a:ext>
              </a:extLst>
            </p:cNvPr>
            <p:cNvSpPr/>
            <p:nvPr/>
          </p:nvSpPr>
          <p:spPr>
            <a:xfrm>
              <a:off x="3345297" y="546392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B2F0A1E0-3259-F54A-9ADA-A5397686E365}"/>
                </a:ext>
              </a:extLst>
            </p:cNvPr>
            <p:cNvSpPr/>
            <p:nvPr/>
          </p:nvSpPr>
          <p:spPr>
            <a:xfrm>
              <a:off x="6224365" y="259677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335C96AA-61FD-5344-9714-028894A31DA4}"/>
                </a:ext>
              </a:extLst>
            </p:cNvPr>
            <p:cNvSpPr/>
            <p:nvPr/>
          </p:nvSpPr>
          <p:spPr>
            <a:xfrm>
              <a:off x="6219164" y="545879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144F7C1-2DDC-3E47-993F-F7D176D8F378}"/>
              </a:ext>
            </a:extLst>
          </p:cNvPr>
          <p:cNvSpPr/>
          <p:nvPr/>
        </p:nvSpPr>
        <p:spPr>
          <a:xfrm>
            <a:off x="2012659" y="2772640"/>
            <a:ext cx="865621" cy="86562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913D086A-B420-2E4D-A8F5-B7799AD8A6E6}"/>
              </a:ext>
            </a:extLst>
          </p:cNvPr>
          <p:cNvSpPr/>
          <p:nvPr/>
        </p:nvSpPr>
        <p:spPr>
          <a:xfrm>
            <a:off x="614062" y="2772640"/>
            <a:ext cx="865621" cy="8656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41EF0792-0A01-4E4E-B782-B9A4090BB309}"/>
              </a:ext>
            </a:extLst>
          </p:cNvPr>
          <p:cNvGrpSpPr/>
          <p:nvPr/>
        </p:nvGrpSpPr>
        <p:grpSpPr>
          <a:xfrm rot="10800000">
            <a:off x="1314412" y="3859789"/>
            <a:ext cx="865621" cy="865621"/>
            <a:chOff x="1630682" y="1916395"/>
            <a:chExt cx="960895" cy="960895"/>
          </a:xfrm>
        </p:grpSpPr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C696BBC-F07C-1C4E-B22B-262F2CE03D38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Right Triangle 111">
              <a:extLst>
                <a:ext uri="{FF2B5EF4-FFF2-40B4-BE49-F238E27FC236}">
                  <a16:creationId xmlns:a16="http://schemas.microsoft.com/office/drawing/2014/main" id="{573F4790-FE8D-5040-AFB6-DD137A392362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235997D1-2D50-F94B-9B78-8606C6A264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2" t="3164" r="6370" b="3050"/>
          <a:stretch/>
        </p:blipFill>
        <p:spPr>
          <a:xfrm rot="5400000">
            <a:off x="-1550403" y="4856434"/>
            <a:ext cx="1391181" cy="11167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189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3 0.05301 L 0.49568 -0.00139 C 0.62019 -0.01157 0.73622 -0.0074 0.73622 -0.00717 C 0.77853 -0.04699 0.7508 -0.23773 0.7508 -0.2375 C 0.75048 -0.30509 0.73446 -0.41064 0.73446 -0.41041 C 0.73061 -0.4581 0.72741 -0.52268 0.72741 -0.52245 C 0.72372 -0.54953 0.71827 -0.56041 0.71282 -0.57106 " pathEditMode="relative" rAng="0" ptsTypes="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69" y="-312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  <p:bldP spid="10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4AC1A27-94AB-CF4C-8946-15CE79718A77}"/>
              </a:ext>
            </a:extLst>
          </p:cNvPr>
          <p:cNvSpPr/>
          <p:nvPr/>
        </p:nvSpPr>
        <p:spPr>
          <a:xfrm>
            <a:off x="2196237" y="802746"/>
            <a:ext cx="960895" cy="96089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3331B29-82A7-E740-B0A1-CB27F6F35C69}"/>
              </a:ext>
            </a:extLst>
          </p:cNvPr>
          <p:cNvGrpSpPr/>
          <p:nvPr/>
        </p:nvGrpSpPr>
        <p:grpSpPr>
          <a:xfrm rot="10800000">
            <a:off x="1374154" y="1979541"/>
            <a:ext cx="960895" cy="960895"/>
            <a:chOff x="1630682" y="1916395"/>
            <a:chExt cx="960895" cy="96089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28063E4-DCB7-814B-A922-03C94B344D76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F4287E03-0776-FC42-8642-4AA93B3511BA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4BA5B6E1-E0FB-9D43-A754-8C1F646008D4}"/>
              </a:ext>
            </a:extLst>
          </p:cNvPr>
          <p:cNvSpPr/>
          <p:nvPr/>
        </p:nvSpPr>
        <p:spPr>
          <a:xfrm>
            <a:off x="552071" y="802746"/>
            <a:ext cx="960895" cy="9608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682D33E-2A98-094E-8AB8-341C7ADCADC2}"/>
              </a:ext>
            </a:extLst>
          </p:cNvPr>
          <p:cNvGrpSpPr/>
          <p:nvPr/>
        </p:nvGrpSpPr>
        <p:grpSpPr>
          <a:xfrm>
            <a:off x="3345022" y="2589030"/>
            <a:ext cx="3844900" cy="3835791"/>
            <a:chOff x="3345022" y="2589030"/>
            <a:chExt cx="3844900" cy="3835791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450A2D08-02FB-7249-9FEA-23C5F09A7851}"/>
                </a:ext>
              </a:extLst>
            </p:cNvPr>
            <p:cNvSpPr/>
            <p:nvPr/>
          </p:nvSpPr>
          <p:spPr>
            <a:xfrm>
              <a:off x="4307238" y="3545496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83F1015-1671-E940-A178-A13380DC4DAD}"/>
                </a:ext>
              </a:extLst>
            </p:cNvPr>
            <p:cNvSpPr/>
            <p:nvPr/>
          </p:nvSpPr>
          <p:spPr>
            <a:xfrm>
              <a:off x="5268133" y="3545495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67E237DC-2F75-BD4E-98BF-D57868910A91}"/>
                </a:ext>
              </a:extLst>
            </p:cNvPr>
            <p:cNvSpPr/>
            <p:nvPr/>
          </p:nvSpPr>
          <p:spPr>
            <a:xfrm>
              <a:off x="4307237" y="4506390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EABA944B-3F7C-8648-86DA-30D8220DD231}"/>
                </a:ext>
              </a:extLst>
            </p:cNvPr>
            <p:cNvSpPr/>
            <p:nvPr/>
          </p:nvSpPr>
          <p:spPr>
            <a:xfrm>
              <a:off x="5268132" y="4506390"/>
              <a:ext cx="960895" cy="96089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CA29AC12-EF8E-874A-AF13-7296C3B18E8D}"/>
                </a:ext>
              </a:extLst>
            </p:cNvPr>
            <p:cNvGrpSpPr/>
            <p:nvPr/>
          </p:nvGrpSpPr>
          <p:grpSpPr>
            <a:xfrm rot="10800000">
              <a:off x="4307237" y="2589552"/>
              <a:ext cx="960895" cy="960895"/>
              <a:chOff x="1630682" y="1916395"/>
              <a:chExt cx="960895" cy="960895"/>
            </a:xfrm>
          </p:grpSpPr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A1FA45E4-D7AD-6C4C-8DDF-62142589183B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5" name="Right Triangle 74">
                <a:extLst>
                  <a:ext uri="{FF2B5EF4-FFF2-40B4-BE49-F238E27FC236}">
                    <a16:creationId xmlns:a16="http://schemas.microsoft.com/office/drawing/2014/main" id="{A1568B6F-DC8F-2A49-BDD8-E73398FB2F09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168A60F9-0810-0541-A0A8-1E89F885A457}"/>
                </a:ext>
              </a:extLst>
            </p:cNvPr>
            <p:cNvGrpSpPr/>
            <p:nvPr/>
          </p:nvGrpSpPr>
          <p:grpSpPr>
            <a:xfrm rot="5400000">
              <a:off x="5258791" y="2590971"/>
              <a:ext cx="960895" cy="960895"/>
              <a:chOff x="1630682" y="1916395"/>
              <a:chExt cx="960895" cy="960895"/>
            </a:xfrm>
          </p:grpSpPr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E6AD5BB-5DAF-9540-A2F2-12DA7DCF98E6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Right Triangle 77">
                <a:extLst>
                  <a:ext uri="{FF2B5EF4-FFF2-40B4-BE49-F238E27FC236}">
                    <a16:creationId xmlns:a16="http://schemas.microsoft.com/office/drawing/2014/main" id="{818E72D4-7278-4B42-95DE-280A8FB0AA0B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77F127D6-DCFC-FB4E-BBB5-C5114125F005}"/>
                </a:ext>
              </a:extLst>
            </p:cNvPr>
            <p:cNvGrpSpPr/>
            <p:nvPr/>
          </p:nvGrpSpPr>
          <p:grpSpPr>
            <a:xfrm rot="16200000">
              <a:off x="6229027" y="3558194"/>
              <a:ext cx="960895" cy="960895"/>
              <a:chOff x="1630682" y="1916395"/>
              <a:chExt cx="960895" cy="960895"/>
            </a:xfrm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626C881E-DAB2-6E4F-9320-9FA92E5E7EE7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Right Triangle 80">
                <a:extLst>
                  <a:ext uri="{FF2B5EF4-FFF2-40B4-BE49-F238E27FC236}">
                    <a16:creationId xmlns:a16="http://schemas.microsoft.com/office/drawing/2014/main" id="{03608AC1-FE78-BC4C-A652-73885EFF278A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732926FD-C27B-8E41-892D-209D9C7AB938}"/>
                </a:ext>
              </a:extLst>
            </p:cNvPr>
            <p:cNvGrpSpPr/>
            <p:nvPr/>
          </p:nvGrpSpPr>
          <p:grpSpPr>
            <a:xfrm rot="10800000">
              <a:off x="6227609" y="4508330"/>
              <a:ext cx="960895" cy="960895"/>
              <a:chOff x="1630682" y="1916395"/>
              <a:chExt cx="960895" cy="960895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0E16F1CE-403E-3548-A224-9DC2E803CFAD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ight Triangle 83">
                <a:extLst>
                  <a:ext uri="{FF2B5EF4-FFF2-40B4-BE49-F238E27FC236}">
                    <a16:creationId xmlns:a16="http://schemas.microsoft.com/office/drawing/2014/main" id="{90C24300-0955-8E4C-9892-E91455646E4D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1342D13E-8EB4-9B4C-9B0D-257172E72F3F}"/>
                </a:ext>
              </a:extLst>
            </p:cNvPr>
            <p:cNvGrpSpPr/>
            <p:nvPr/>
          </p:nvGrpSpPr>
          <p:grpSpPr>
            <a:xfrm rot="10800000" flipV="1">
              <a:off x="4306715" y="5462331"/>
              <a:ext cx="960895" cy="960895"/>
              <a:chOff x="1630682" y="1916395"/>
              <a:chExt cx="960895" cy="960895"/>
            </a:xfrm>
          </p:grpSpPr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C01DA9E2-9B13-9943-9D70-639B49EDE392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7" name="Right Triangle 86">
                <a:extLst>
                  <a:ext uri="{FF2B5EF4-FFF2-40B4-BE49-F238E27FC236}">
                    <a16:creationId xmlns:a16="http://schemas.microsoft.com/office/drawing/2014/main" id="{82A52E80-D67F-5B4A-8F38-C0FCF9D784A7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576D45CF-9FC4-E24C-96AE-349C6DC30A8A}"/>
                </a:ext>
              </a:extLst>
            </p:cNvPr>
            <p:cNvGrpSpPr/>
            <p:nvPr/>
          </p:nvGrpSpPr>
          <p:grpSpPr>
            <a:xfrm rot="16200000" flipV="1">
              <a:off x="5258269" y="5463750"/>
              <a:ext cx="960895" cy="960895"/>
              <a:chOff x="1630682" y="1916395"/>
              <a:chExt cx="960895" cy="960895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3C7A60CE-A2FF-AA47-B8F3-30964D65873A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" name="Right Triangle 89">
                <a:extLst>
                  <a:ext uri="{FF2B5EF4-FFF2-40B4-BE49-F238E27FC236}">
                    <a16:creationId xmlns:a16="http://schemas.microsoft.com/office/drawing/2014/main" id="{FB751075-D43F-3A42-91BE-85371AE5D1C0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5C44478E-9ED9-E647-83CE-FDCBC758C5D9}"/>
                </a:ext>
              </a:extLst>
            </p:cNvPr>
            <p:cNvGrpSpPr/>
            <p:nvPr/>
          </p:nvGrpSpPr>
          <p:grpSpPr>
            <a:xfrm rot="5400000" flipH="1">
              <a:off x="3347238" y="3553240"/>
              <a:ext cx="960895" cy="960895"/>
              <a:chOff x="1630682" y="1916395"/>
              <a:chExt cx="960895" cy="960895"/>
            </a:xfrm>
          </p:grpSpPr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8DF55DA2-1218-054D-865C-A4E88E2C667F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Right Triangle 92">
                <a:extLst>
                  <a:ext uri="{FF2B5EF4-FFF2-40B4-BE49-F238E27FC236}">
                    <a16:creationId xmlns:a16="http://schemas.microsoft.com/office/drawing/2014/main" id="{E000C253-93D5-7C47-967E-B799102486BC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54D4D164-F66F-0D41-A1B2-AEF1CDDF0E4B}"/>
                </a:ext>
              </a:extLst>
            </p:cNvPr>
            <p:cNvGrpSpPr/>
            <p:nvPr/>
          </p:nvGrpSpPr>
          <p:grpSpPr>
            <a:xfrm rot="10800000" flipH="1">
              <a:off x="3345820" y="4503376"/>
              <a:ext cx="960895" cy="960895"/>
              <a:chOff x="1630682" y="1916395"/>
              <a:chExt cx="960895" cy="960895"/>
            </a:xfrm>
          </p:grpSpPr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B489A301-4ED6-AA4F-8CB5-D292B686BA3F}"/>
                  </a:ext>
                </a:extLst>
              </p:cNvPr>
              <p:cNvSpPr/>
              <p:nvPr/>
            </p:nvSpPr>
            <p:spPr>
              <a:xfrm>
                <a:off x="1630682" y="1916395"/>
                <a:ext cx="960895" cy="96089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Right Triangle 95">
                <a:extLst>
                  <a:ext uri="{FF2B5EF4-FFF2-40B4-BE49-F238E27FC236}">
                    <a16:creationId xmlns:a16="http://schemas.microsoft.com/office/drawing/2014/main" id="{F5A10368-4A1F-0547-93E2-45FE0C6E150D}"/>
                  </a:ext>
                </a:extLst>
              </p:cNvPr>
              <p:cNvSpPr/>
              <p:nvPr/>
            </p:nvSpPr>
            <p:spPr>
              <a:xfrm>
                <a:off x="1635636" y="1923290"/>
                <a:ext cx="954000" cy="954000"/>
              </a:xfrm>
              <a:prstGeom prst="rtTriangl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1126DB6C-F4BE-EC49-973F-22F39B06D314}"/>
                </a:ext>
              </a:extLst>
            </p:cNvPr>
            <p:cNvSpPr/>
            <p:nvPr/>
          </p:nvSpPr>
          <p:spPr>
            <a:xfrm>
              <a:off x="3345022" y="2589030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8C284E3C-B539-0B45-8F11-49C22429665D}"/>
                </a:ext>
              </a:extLst>
            </p:cNvPr>
            <p:cNvSpPr/>
            <p:nvPr/>
          </p:nvSpPr>
          <p:spPr>
            <a:xfrm>
              <a:off x="3345297" y="546392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B2F0A1E0-3259-F54A-9ADA-A5397686E365}"/>
                </a:ext>
              </a:extLst>
            </p:cNvPr>
            <p:cNvSpPr/>
            <p:nvPr/>
          </p:nvSpPr>
          <p:spPr>
            <a:xfrm>
              <a:off x="6224365" y="259677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335C96AA-61FD-5344-9714-028894A31DA4}"/>
                </a:ext>
              </a:extLst>
            </p:cNvPr>
            <p:cNvSpPr/>
            <p:nvPr/>
          </p:nvSpPr>
          <p:spPr>
            <a:xfrm>
              <a:off x="6219164" y="5458796"/>
              <a:ext cx="960895" cy="9608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1" name="Rectangle 100">
            <a:extLst>
              <a:ext uri="{FF2B5EF4-FFF2-40B4-BE49-F238E27FC236}">
                <a16:creationId xmlns:a16="http://schemas.microsoft.com/office/drawing/2014/main" id="{76C51B78-2DD0-5B46-B16E-ED0720DB77E3}"/>
              </a:ext>
            </a:extLst>
          </p:cNvPr>
          <p:cNvSpPr/>
          <p:nvPr/>
        </p:nvSpPr>
        <p:spPr>
          <a:xfrm>
            <a:off x="2196236" y="795851"/>
            <a:ext cx="960895" cy="96089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F0253E63-4115-7242-A8C1-5C8F84FDBA1B}"/>
              </a:ext>
            </a:extLst>
          </p:cNvPr>
          <p:cNvSpPr/>
          <p:nvPr/>
        </p:nvSpPr>
        <p:spPr>
          <a:xfrm>
            <a:off x="2196235" y="795851"/>
            <a:ext cx="960895" cy="96089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6BC9A622-434E-1D4C-8420-B5578686A068}"/>
              </a:ext>
            </a:extLst>
          </p:cNvPr>
          <p:cNvSpPr/>
          <p:nvPr/>
        </p:nvSpPr>
        <p:spPr>
          <a:xfrm>
            <a:off x="2196234" y="801656"/>
            <a:ext cx="960895" cy="96089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144F7C1-2DDC-3E47-993F-F7D176D8F378}"/>
              </a:ext>
            </a:extLst>
          </p:cNvPr>
          <p:cNvSpPr/>
          <p:nvPr/>
        </p:nvSpPr>
        <p:spPr>
          <a:xfrm>
            <a:off x="2196234" y="802201"/>
            <a:ext cx="960895" cy="96089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2CAAFC1D-B657-3E45-B080-AFDD1EE7E025}"/>
              </a:ext>
            </a:extLst>
          </p:cNvPr>
          <p:cNvSpPr/>
          <p:nvPr/>
        </p:nvSpPr>
        <p:spPr>
          <a:xfrm>
            <a:off x="552071" y="795851"/>
            <a:ext cx="960895" cy="9608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913D086A-B420-2E4D-A8F5-B7799AD8A6E6}"/>
              </a:ext>
            </a:extLst>
          </p:cNvPr>
          <p:cNvSpPr/>
          <p:nvPr/>
        </p:nvSpPr>
        <p:spPr>
          <a:xfrm>
            <a:off x="541921" y="795850"/>
            <a:ext cx="960895" cy="9608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F58BA1F6-29DC-BA4A-9F4C-F9DF079C0018}"/>
              </a:ext>
            </a:extLst>
          </p:cNvPr>
          <p:cNvSpPr/>
          <p:nvPr/>
        </p:nvSpPr>
        <p:spPr>
          <a:xfrm>
            <a:off x="544471" y="788954"/>
            <a:ext cx="960895" cy="9608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96395297-134D-FA4F-A972-266602BA0CF2}"/>
              </a:ext>
            </a:extLst>
          </p:cNvPr>
          <p:cNvSpPr/>
          <p:nvPr/>
        </p:nvSpPr>
        <p:spPr>
          <a:xfrm>
            <a:off x="531771" y="795849"/>
            <a:ext cx="960895" cy="9608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41EF0792-0A01-4E4E-B782-B9A4090BB309}"/>
              </a:ext>
            </a:extLst>
          </p:cNvPr>
          <p:cNvGrpSpPr/>
          <p:nvPr/>
        </p:nvGrpSpPr>
        <p:grpSpPr>
          <a:xfrm rot="10800000">
            <a:off x="1374152" y="1978996"/>
            <a:ext cx="960895" cy="960895"/>
            <a:chOff x="1630682" y="1916395"/>
            <a:chExt cx="960895" cy="960895"/>
          </a:xfrm>
        </p:grpSpPr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C696BBC-F07C-1C4E-B22B-262F2CE03D38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Right Triangle 111">
              <a:extLst>
                <a:ext uri="{FF2B5EF4-FFF2-40B4-BE49-F238E27FC236}">
                  <a16:creationId xmlns:a16="http://schemas.microsoft.com/office/drawing/2014/main" id="{573F4790-FE8D-5040-AFB6-DD137A392362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951BF942-9082-634E-A073-9360D314DE8D}"/>
              </a:ext>
            </a:extLst>
          </p:cNvPr>
          <p:cNvGrpSpPr/>
          <p:nvPr/>
        </p:nvGrpSpPr>
        <p:grpSpPr>
          <a:xfrm rot="10800000">
            <a:off x="1352109" y="1978996"/>
            <a:ext cx="960895" cy="960895"/>
            <a:chOff x="1630682" y="1916395"/>
            <a:chExt cx="960895" cy="960895"/>
          </a:xfrm>
        </p:grpSpPr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14D193F9-6FAF-F94C-B9ED-75E0A9C55932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Right Triangle 114">
              <a:extLst>
                <a:ext uri="{FF2B5EF4-FFF2-40B4-BE49-F238E27FC236}">
                  <a16:creationId xmlns:a16="http://schemas.microsoft.com/office/drawing/2014/main" id="{286136E0-E1E0-DE45-8DCC-E0B3744F7D7F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B1D2206-B769-D14B-BDDE-E2B17244FE1F}"/>
              </a:ext>
            </a:extLst>
          </p:cNvPr>
          <p:cNvGrpSpPr/>
          <p:nvPr/>
        </p:nvGrpSpPr>
        <p:grpSpPr>
          <a:xfrm rot="10800000">
            <a:off x="1369198" y="1972918"/>
            <a:ext cx="960895" cy="960895"/>
            <a:chOff x="1630682" y="1916395"/>
            <a:chExt cx="960895" cy="960895"/>
          </a:xfrm>
        </p:grpSpPr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D1B03047-B338-A645-8E5C-9C2E8D73CDEC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Right Triangle 117">
              <a:extLst>
                <a:ext uri="{FF2B5EF4-FFF2-40B4-BE49-F238E27FC236}">
                  <a16:creationId xmlns:a16="http://schemas.microsoft.com/office/drawing/2014/main" id="{2C159FAA-D35E-C24F-9245-5C97C89B0317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94011FA6-951E-5645-95D9-28A59E0B8A83}"/>
              </a:ext>
            </a:extLst>
          </p:cNvPr>
          <p:cNvGrpSpPr/>
          <p:nvPr/>
        </p:nvGrpSpPr>
        <p:grpSpPr>
          <a:xfrm rot="10800000">
            <a:off x="1362302" y="1985619"/>
            <a:ext cx="960895" cy="960895"/>
            <a:chOff x="1630682" y="1916395"/>
            <a:chExt cx="960895" cy="960895"/>
          </a:xfrm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4D19A7B9-3BE2-8C4D-A0F2-2C1905713BD9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Right Triangle 120">
              <a:extLst>
                <a:ext uri="{FF2B5EF4-FFF2-40B4-BE49-F238E27FC236}">
                  <a16:creationId xmlns:a16="http://schemas.microsoft.com/office/drawing/2014/main" id="{7D0481C9-BA3F-F848-8E9B-A45F5ED81B73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14321720-CFE5-5B45-B651-47215DAE354F}"/>
              </a:ext>
            </a:extLst>
          </p:cNvPr>
          <p:cNvGrpSpPr/>
          <p:nvPr/>
        </p:nvGrpSpPr>
        <p:grpSpPr>
          <a:xfrm rot="10800000">
            <a:off x="1370828" y="1991697"/>
            <a:ext cx="960895" cy="960895"/>
            <a:chOff x="1630682" y="1916395"/>
            <a:chExt cx="960895" cy="960895"/>
          </a:xfrm>
        </p:grpSpPr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3AC063D2-CC24-DE46-AF15-F4A90BC55C54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Right Triangle 132">
              <a:extLst>
                <a:ext uri="{FF2B5EF4-FFF2-40B4-BE49-F238E27FC236}">
                  <a16:creationId xmlns:a16="http://schemas.microsoft.com/office/drawing/2014/main" id="{7D360E1F-609C-EB49-9D21-CEA84951EC6B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90D8D6C0-BBBA-314F-9DEF-0E93CDC1549A}"/>
              </a:ext>
            </a:extLst>
          </p:cNvPr>
          <p:cNvGrpSpPr/>
          <p:nvPr/>
        </p:nvGrpSpPr>
        <p:grpSpPr>
          <a:xfrm rot="10800000">
            <a:off x="1366818" y="1972646"/>
            <a:ext cx="960895" cy="960895"/>
            <a:chOff x="1630682" y="1916395"/>
            <a:chExt cx="960895" cy="960895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167131E6-8E11-204E-B39E-0484F539752C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Right Triangle 129">
              <a:extLst>
                <a:ext uri="{FF2B5EF4-FFF2-40B4-BE49-F238E27FC236}">
                  <a16:creationId xmlns:a16="http://schemas.microsoft.com/office/drawing/2014/main" id="{53260871-BA6F-814F-B185-6602C5B91A79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3A27F6DB-9DA9-794F-A12F-ADD45226DC0A}"/>
              </a:ext>
            </a:extLst>
          </p:cNvPr>
          <p:cNvGrpSpPr/>
          <p:nvPr/>
        </p:nvGrpSpPr>
        <p:grpSpPr>
          <a:xfrm rot="10800000">
            <a:off x="1369790" y="1979492"/>
            <a:ext cx="960895" cy="960895"/>
            <a:chOff x="1630682" y="1916395"/>
            <a:chExt cx="960895" cy="960895"/>
          </a:xfrm>
        </p:grpSpPr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C505B31E-C124-3B47-AA1E-4E25D5C1D68B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Right Triangle 126">
              <a:extLst>
                <a:ext uri="{FF2B5EF4-FFF2-40B4-BE49-F238E27FC236}">
                  <a16:creationId xmlns:a16="http://schemas.microsoft.com/office/drawing/2014/main" id="{9F964F58-C04D-D745-8E87-9DC035F18752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D2E2A001-6B98-D14A-AA1F-2C01A88B8973}"/>
              </a:ext>
            </a:extLst>
          </p:cNvPr>
          <p:cNvGrpSpPr/>
          <p:nvPr/>
        </p:nvGrpSpPr>
        <p:grpSpPr>
          <a:xfrm rot="10800000">
            <a:off x="1354965" y="1977906"/>
            <a:ext cx="960895" cy="960895"/>
            <a:chOff x="1630682" y="1916395"/>
            <a:chExt cx="960895" cy="960895"/>
          </a:xfrm>
        </p:grpSpPr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F4CA578A-7607-BE43-8A29-C92FC1DEAA8C}"/>
                </a:ext>
              </a:extLst>
            </p:cNvPr>
            <p:cNvSpPr/>
            <p:nvPr/>
          </p:nvSpPr>
          <p:spPr>
            <a:xfrm>
              <a:off x="1630682" y="1916395"/>
              <a:ext cx="960895" cy="960895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ight Triangle 123">
              <a:extLst>
                <a:ext uri="{FF2B5EF4-FFF2-40B4-BE49-F238E27FC236}">
                  <a16:creationId xmlns:a16="http://schemas.microsoft.com/office/drawing/2014/main" id="{3D4EBCF4-1842-554D-8EF9-9EC36CBC1236}"/>
                </a:ext>
              </a:extLst>
            </p:cNvPr>
            <p:cNvSpPr/>
            <p:nvPr/>
          </p:nvSpPr>
          <p:spPr>
            <a:xfrm>
              <a:off x="1635636" y="1923290"/>
              <a:ext cx="954000" cy="954000"/>
            </a:xfrm>
            <a:prstGeom prst="rtTriangl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6596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2.96296E-6 L 0.21314 0.4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3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0.0037 L 0.31058 0.4025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5" y="1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1.11111E-6 L 0.21314 0.541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3" y="2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1.11111E-6 L 0.31058 0.541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29" y="2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2851 0.2638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7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3.7037E-6 L 0.57307 0.2638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4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1.11111E-6 L 0.57403 0.6796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02" y="3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28173 0.6805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7" y="3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0926 L 0.29936 0.0884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47" y="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4 -0.00601 L 0.39311 0.0895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60" y="476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96 -0.00162 L 0.49006 0.2317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55" y="1166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2 -0.00093 L 0.48958 0.3666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55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0.00093 L 0.39391 0.5050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31" y="25301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4 0.00139 L 0.29503 0.50694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56" y="252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0.00046 L 0.20304 0.3664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44" y="18333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77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2 -0.00046 L 0.2008 0.2270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4" y="11366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6" grpId="0" animBg="1"/>
      <p:bldP spid="107" grpId="0" animBg="1"/>
      <p:bldP spid="108" grpId="0" animBg="1"/>
      <p:bldP spid="10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8|31.2|6.8|15.9|2|8.7|1.3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9.2|17.6|2|2|2.3|2|5.3|7.7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|2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4.3|2.1|1.9|1.9|11.9|1.9|1.9|1.9|24.2|2.1|2.2|2.1|2.1|2.1|2|2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149</cp:revision>
  <dcterms:created xsi:type="dcterms:W3CDTF">2020-12-14T12:06:57Z</dcterms:created>
  <dcterms:modified xsi:type="dcterms:W3CDTF">2021-05-08T20:22:56Z</dcterms:modified>
</cp:coreProperties>
</file>