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98" r:id="rId3"/>
    <p:sldId id="290" r:id="rId4"/>
    <p:sldId id="300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3158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  <p15:guide id="5" orient="horz" pos="2160" userDrawn="1">
          <p15:clr>
            <a:srgbClr val="A4A3A4"/>
          </p15:clr>
        </p15:guide>
        <p15:guide id="6" pos="314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AB7942"/>
    <a:srgbClr val="FFD579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714" y="102"/>
      </p:cViewPr>
      <p:guideLst>
        <p:guide orient="horz" pos="3158"/>
        <p:guide orient="horz" pos="4224"/>
        <p:guide orient="horz" pos="2160"/>
        <p:guide pos="31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E1F9434B-A587-6249-9606-BCDAE5D05FD5}"/>
              </a:ext>
            </a:extLst>
          </p:cNvPr>
          <p:cNvSpPr/>
          <p:nvPr/>
        </p:nvSpPr>
        <p:spPr>
          <a:xfrm>
            <a:off x="1443757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729A45A-8147-D542-BAF9-97C0EF016A5E}"/>
              </a:ext>
            </a:extLst>
          </p:cNvPr>
          <p:cNvSpPr/>
          <p:nvPr/>
        </p:nvSpPr>
        <p:spPr>
          <a:xfrm>
            <a:off x="3452666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035B115-9326-5647-8C64-849C78949E78}"/>
              </a:ext>
            </a:extLst>
          </p:cNvPr>
          <p:cNvSpPr/>
          <p:nvPr/>
        </p:nvSpPr>
        <p:spPr>
          <a:xfrm>
            <a:off x="5461575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415F533-2EF4-7C4E-BE57-28F509ED1385}"/>
              </a:ext>
            </a:extLst>
          </p:cNvPr>
          <p:cNvSpPr/>
          <p:nvPr/>
        </p:nvSpPr>
        <p:spPr>
          <a:xfrm>
            <a:off x="2441281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D0DE56E-9150-9646-9BAA-3ACAAC6FA7DC}"/>
              </a:ext>
            </a:extLst>
          </p:cNvPr>
          <p:cNvSpPr/>
          <p:nvPr/>
        </p:nvSpPr>
        <p:spPr>
          <a:xfrm>
            <a:off x="4467512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59A67F1-63F9-ED42-BB02-01FD1166A9F7}"/>
              </a:ext>
            </a:extLst>
          </p:cNvPr>
          <p:cNvSpPr/>
          <p:nvPr/>
        </p:nvSpPr>
        <p:spPr>
          <a:xfrm>
            <a:off x="7470484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7DD9F2B-1CC2-2249-849A-8CDA904803E1}"/>
              </a:ext>
            </a:extLst>
          </p:cNvPr>
          <p:cNvSpPr/>
          <p:nvPr/>
        </p:nvSpPr>
        <p:spPr>
          <a:xfrm>
            <a:off x="6494901" y="393812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DFA24B7-448C-8342-9BEF-431FF58DF28F}"/>
              </a:ext>
            </a:extLst>
          </p:cNvPr>
          <p:cNvGrpSpPr/>
          <p:nvPr/>
        </p:nvGrpSpPr>
        <p:grpSpPr>
          <a:xfrm>
            <a:off x="2299856" y="5015296"/>
            <a:ext cx="2008909" cy="1212296"/>
            <a:chOff x="2299856" y="5015296"/>
            <a:chExt cx="2008909" cy="1212296"/>
          </a:xfrm>
        </p:grpSpPr>
        <p:sp>
          <p:nvSpPr>
            <p:cNvPr id="11" name="Oval Callout 10">
              <a:extLst>
                <a:ext uri="{FF2B5EF4-FFF2-40B4-BE49-F238E27FC236}">
                  <a16:creationId xmlns:a16="http://schemas.microsoft.com/office/drawing/2014/main" id="{0B591554-4785-C54E-AC33-264471E01D53}"/>
                </a:ext>
              </a:extLst>
            </p:cNvPr>
            <p:cNvSpPr/>
            <p:nvPr/>
          </p:nvSpPr>
          <p:spPr>
            <a:xfrm>
              <a:off x="2299856" y="5015296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F341B45-D715-D94E-A01A-3D37675DC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70860" y="5183294"/>
              <a:ext cx="1866900" cy="8763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1708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38913C8-F6FC-C64D-809A-7FB3786ABA83}"/>
              </a:ext>
            </a:extLst>
          </p:cNvPr>
          <p:cNvSpPr/>
          <p:nvPr/>
        </p:nvSpPr>
        <p:spPr>
          <a:xfrm>
            <a:off x="1443757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0FE717B-23FC-8E49-A5DC-4FC06F909392}"/>
              </a:ext>
            </a:extLst>
          </p:cNvPr>
          <p:cNvSpPr/>
          <p:nvPr/>
        </p:nvSpPr>
        <p:spPr>
          <a:xfrm>
            <a:off x="3452666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74B558-0F10-2F4C-8136-C977A86DA994}"/>
              </a:ext>
            </a:extLst>
          </p:cNvPr>
          <p:cNvSpPr/>
          <p:nvPr/>
        </p:nvSpPr>
        <p:spPr>
          <a:xfrm>
            <a:off x="5461575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18A9FD-43C7-054A-AA3D-1F8C8A4B7259}"/>
              </a:ext>
            </a:extLst>
          </p:cNvPr>
          <p:cNvSpPr/>
          <p:nvPr/>
        </p:nvSpPr>
        <p:spPr>
          <a:xfrm>
            <a:off x="2441281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3BD3B60-B9A2-844C-94C5-27A71C676899}"/>
              </a:ext>
            </a:extLst>
          </p:cNvPr>
          <p:cNvSpPr/>
          <p:nvPr/>
        </p:nvSpPr>
        <p:spPr>
          <a:xfrm>
            <a:off x="4467512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6D658757-B1A8-F445-8CE2-124D0E55FD6D}"/>
              </a:ext>
            </a:extLst>
          </p:cNvPr>
          <p:cNvSpPr/>
          <p:nvPr/>
        </p:nvSpPr>
        <p:spPr>
          <a:xfrm>
            <a:off x="7470484" y="2311638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9BB597C-D917-CC44-ADB9-4D00834D1A80}"/>
              </a:ext>
            </a:extLst>
          </p:cNvPr>
          <p:cNvSpPr/>
          <p:nvPr/>
        </p:nvSpPr>
        <p:spPr>
          <a:xfrm>
            <a:off x="6494901" y="393812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CA055B-2796-924E-8FF2-C679B6781316}"/>
              </a:ext>
            </a:extLst>
          </p:cNvPr>
          <p:cNvGrpSpPr/>
          <p:nvPr/>
        </p:nvGrpSpPr>
        <p:grpSpPr>
          <a:xfrm>
            <a:off x="5437330" y="5028418"/>
            <a:ext cx="2008909" cy="1212296"/>
            <a:chOff x="5437330" y="5028418"/>
            <a:chExt cx="2008909" cy="1212296"/>
          </a:xfrm>
        </p:grpSpPr>
        <p:sp>
          <p:nvSpPr>
            <p:cNvPr id="20" name="Oval Callout 19">
              <a:extLst>
                <a:ext uri="{FF2B5EF4-FFF2-40B4-BE49-F238E27FC236}">
                  <a16:creationId xmlns:a16="http://schemas.microsoft.com/office/drawing/2014/main" id="{8A6628A8-893A-724E-82AD-D6B69C66607D}"/>
                </a:ext>
              </a:extLst>
            </p:cNvPr>
            <p:cNvSpPr/>
            <p:nvPr/>
          </p:nvSpPr>
          <p:spPr>
            <a:xfrm flipH="1">
              <a:off x="5437330" y="5028418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A097C0C-96AA-AA47-A1BF-A67C2EFDFE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08334" y="5196416"/>
              <a:ext cx="1866900" cy="8763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5415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0F7E92-89E9-3941-A905-0C27BF31DC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9" y="1524000"/>
            <a:ext cx="909167" cy="7077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CF5D7A-784C-F748-A42C-B38936724F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46" y="1524000"/>
            <a:ext cx="909167" cy="7077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0110E-4B2F-1A4A-8117-510C878E3A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13" y="1524000"/>
            <a:ext cx="909167" cy="7077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2622BD-3E13-0A49-8D67-22F8BAABA4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9" y="2231735"/>
            <a:ext cx="909167" cy="7077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9346E8-A30E-3949-A6C6-3BD39FB2C7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46" y="2231735"/>
            <a:ext cx="909167" cy="7077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2AD8D2-C72D-5B42-80B5-B872F0DB8A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13" y="2231735"/>
            <a:ext cx="909167" cy="7077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BC48B6-1711-3746-A949-8C95BF6947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80" y="1524000"/>
            <a:ext cx="909167" cy="7077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0F685C-C56D-6F4A-B3AC-23EF751977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547" y="1524000"/>
            <a:ext cx="909167" cy="7077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EF3134-2376-2346-BF66-DD29C511D8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714" y="1524000"/>
            <a:ext cx="909167" cy="7077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24DF9D-48C9-D84D-892B-8D59D7CBA9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80" y="2231735"/>
            <a:ext cx="909167" cy="7077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07671F-41CB-704A-98E7-07C42F9FBD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547" y="2231735"/>
            <a:ext cx="909167" cy="7077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F1FD0C-0765-714E-BF19-5D6C3729B7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714" y="2231735"/>
            <a:ext cx="909167" cy="7077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F9CF968-D93C-A841-AB30-2A61A8933A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9840" y="5162073"/>
            <a:ext cx="1375243" cy="16959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F04725B-A9AC-9340-933D-32B0AB6A72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436" y="5135679"/>
            <a:ext cx="1427798" cy="1722321"/>
          </a:xfrm>
          <a:prstGeom prst="rect">
            <a:avLst/>
          </a:prstGeom>
        </p:spPr>
      </p:pic>
      <p:pic>
        <p:nvPicPr>
          <p:cNvPr id="1026" name="Picture 2" descr="The Doorbell Rang Big Book [DOORBELL RANG BIG BK]: Amazon.co.uk: Books">
            <a:extLst>
              <a:ext uri="{FF2B5EF4-FFF2-40B4-BE49-F238E27FC236}">
                <a16:creationId xmlns:a16="http://schemas.microsoft.com/office/drawing/2014/main" id="{B1CF564F-3443-5E47-9C18-EC07F5E47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440" y="4917496"/>
            <a:ext cx="1427799" cy="115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8F2F329-CCB6-4D96-A83D-9DF82A5FB3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5867" y="3565291"/>
            <a:ext cx="1427798" cy="17607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494E282-5831-4C0F-A74C-D8BDA3D859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88936" y="3603708"/>
            <a:ext cx="1427797" cy="17223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2.59259E-6 C 0.13222 0.01759 0.40064 0.04028 0.40064 0.04051 C 0.53766 0.0456 0.74664 0.07153 0.821 0.03125 C 0.8952 -0.00903 0.84247 -0.1169 0.84632 -0.20162 C 0.85016 -0.28635 0.84696 -0.38195 0.84375 -0.47709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45" y="-212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2.59259E-6 L 0.12212 0.6393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6" y="3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3.33333E-6 L 0.62276 0.53797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38" y="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2.59259E-6 L 0.02612 0.5201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" y="2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3.33333E-6 L 0.52821 0.425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10" y="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2.59259E-6 L -0.06987 0.4007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4" y="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3.33333E-6 L 0.43221 0.2974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03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2.59259E-6 L -0.05817 0.6351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3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33333E-6 L 0.25657 0.53797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1" y="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2.59259E-6 L -0.15689 0.52408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53" y="2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3.33333E-6 L 0.15769 0.425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5" y="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-2.59259E-6 L -0.2516 0.4007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0" y="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-3.33333E-6 L 0.06314 0.29746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7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12 0.63935 L -4.87179E-6 4.81481E-6 " pathEditMode="relative" rAng="0" ptsTypes="AA">
                                      <p:cBhvr>
                                        <p:cTn id="2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4" y="-32037"/>
                                    </p:animMotion>
                                  </p:childTnLst>
                                </p:cTn>
                              </p:par>
                              <p:par>
                                <p:cTn id="2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148 0.53218 L -4.61538E-6 -4.44444E-6 " pathEditMode="relative" rAng="0" ptsTypes="AA">
                                      <p:cBhvr>
                                        <p:cTn id="2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58" y="-26690"/>
                                    </p:animMotion>
                                  </p:childTnLst>
                                </p:cTn>
                              </p:par>
                              <p:par>
                                <p:cTn id="2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12 0.52014 L 2.05128E-6 4.81481E-6 " pathEditMode="relative" rAng="0" ptsTypes="AA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4" y="-26065"/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404 0.42084 L 2.05128E-6 2.22222E-6 " pathEditMode="relative" rAng="0" ptsTypes="AA">
                                      <p:cBhvr>
                                        <p:cTn id="2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98" y="-21019"/>
                                    </p:animMotion>
                                  </p:childTnLst>
                                </p:cTn>
                              </p:par>
                              <p:par>
                                <p:cTn id="2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2 0.4007 L -1.02564E-6 1.48148E-6 " pathEditMode="relative" rAng="0" ptsTypes="AA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9" y="-20000"/>
                                    </p:animMotion>
                                  </p:childTnLst>
                                </p:cTn>
                              </p:par>
                              <p:par>
                                <p:cTn id="2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077 0.29746 L 3.33333E-6 -4.44444E-6 " pathEditMode="relative" rAng="0" ptsTypes="AA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66" y="-14954"/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73 0.63542 L 4.35897E-6 4.81481E-6 " pathEditMode="relative" rAng="0" ptsTypes="AA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" y="-31829"/>
                                    </p:animMotion>
                                  </p:childTnLst>
                                </p:cTn>
                              </p:par>
                              <p:par>
                                <p:cTn id="2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02 0.53218 L -3.58974E-6 -2.59259E-6 " pathEditMode="relative" rAng="0" ptsTypes="AA">
                                      <p:cBhvr>
                                        <p:cTn id="2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12" y="-26782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272 0.52222 L 4.87179E-6 -1.85185E-6 " pathEditMode="relative" rAng="0" ptsTypes="AA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56" y="-25972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914 0.41482 L 4.87179E-6 2.22222E-6 " pathEditMode="relative" rAng="0" ptsTypes="AA">
                                      <p:cBhvr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37" y="-20718"/>
                                    </p:animMotion>
                                  </p:childTnLst>
                                </p:cTn>
                              </p:par>
                              <p:par>
                                <p:cTn id="2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016 0.4007 L -2.05128E-6 -1.85185E-6 " pathEditMode="relative" rAng="0" ptsTypes="AA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28" y="-19884"/>
                                    </p:animMotion>
                                  </p:childTnLst>
                                </p:cTn>
                              </p:par>
                              <p:par>
                                <p:cTn id="2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58 0.29746 L -2.05128E-6 2.22222E-6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9" y="-1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0F7E92-89E9-3941-A905-0C27BF31DC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9" y="1524000"/>
            <a:ext cx="909167" cy="7077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CF5D7A-784C-F748-A42C-B38936724F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46" y="1524000"/>
            <a:ext cx="909167" cy="7077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0110E-4B2F-1A4A-8117-510C878E3A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13" y="1524000"/>
            <a:ext cx="909167" cy="7077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2622BD-3E13-0A49-8D67-22F8BAABA4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9" y="2231735"/>
            <a:ext cx="909167" cy="7077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9346E8-A30E-3949-A6C6-3BD39FB2C7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46" y="2231735"/>
            <a:ext cx="909167" cy="7077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2AD8D2-C72D-5B42-80B5-B872F0DB8A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13" y="2231735"/>
            <a:ext cx="909167" cy="7077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BC48B6-1711-3746-A949-8C95BF6947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80" y="1524000"/>
            <a:ext cx="909167" cy="7077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0F685C-C56D-6F4A-B3AC-23EF751977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547" y="1524000"/>
            <a:ext cx="909167" cy="7077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EF3134-2376-2346-BF66-DD29C511D8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714" y="1524000"/>
            <a:ext cx="909167" cy="7077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24DF9D-48C9-D84D-892B-8D59D7CBA9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80" y="2231735"/>
            <a:ext cx="909167" cy="7077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07671F-41CB-704A-98E7-07C42F9FBD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547" y="2231735"/>
            <a:ext cx="909167" cy="7077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F1FD0C-0765-714E-BF19-5D6C3729B7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714" y="2231735"/>
            <a:ext cx="909167" cy="7077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F9CF968-D93C-A841-AB30-2A61A8933A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9840" y="5162073"/>
            <a:ext cx="1375243" cy="16959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F04725B-A9AC-9340-933D-32B0AB6A72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436" y="5135679"/>
            <a:ext cx="1427798" cy="17223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D77AD5-4F91-FF4D-AA80-A30E0C02B7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5867" y="3565291"/>
            <a:ext cx="1427798" cy="17607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8A4FF08-66D1-8543-A36C-3534217B88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88936" y="3603708"/>
            <a:ext cx="1427797" cy="17223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03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2.59259E-6 L 0.0976 0.35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2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3.33333E-6 L 0.10577 0.5356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8" y="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2.59259E-6 L 0.56458 0.349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21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3.33333E-6 L 0.5492 0.532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52" y="2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2.59259E-6 L 0.00593 0.3518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3.33333E-6 L 0.00561 0.535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" y="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2.59259E-6 L 0.29632 0.3518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8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33333E-6 L 0.27789 0.5321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4" y="2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2.59259E-6 L -0.22933 0.2738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74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3.33333E-6 L -0.22115 0.4495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8" y="2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-2.59259E-6 L 0.15657 0.2717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1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-3.33333E-6 L 0.14407 0.4516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96" y="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5.9|18|1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7.4|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|37.9|3.9|11.9|2.2|2.5|2.2|2.5|2.1|2|1.6|1.8|1.8|1.7|1.8|13.9|3.7|25.8|8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2|1.9|2|3.7|2|1.8|1.7|2|1.9|1.7|2|9.3|2.4|1.9|2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166</cp:revision>
  <dcterms:created xsi:type="dcterms:W3CDTF">2020-12-14T12:06:57Z</dcterms:created>
  <dcterms:modified xsi:type="dcterms:W3CDTF">2021-05-27T12:28:58Z</dcterms:modified>
</cp:coreProperties>
</file>