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4" r:id="rId2"/>
    <p:sldId id="306" r:id="rId3"/>
    <p:sldId id="300" r:id="rId4"/>
    <p:sldId id="301" r:id="rId5"/>
    <p:sldId id="303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6240" userDrawn="1">
          <p15:clr>
            <a:srgbClr val="A4A3A4"/>
          </p15:clr>
        </p15:guide>
        <p15:guide id="3" orient="horz" pos="2523" userDrawn="1">
          <p15:clr>
            <a:srgbClr val="A4A3A4"/>
          </p15:clr>
        </p15:guide>
        <p15:guide id="4" orient="horz" pos="379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7942"/>
    <a:srgbClr val="FFD579"/>
    <a:srgbClr val="1F3864"/>
    <a:srgbClr val="76D6FF"/>
    <a:srgbClr val="7A81FF"/>
    <a:srgbClr val="FF2913"/>
    <a:srgbClr val="FF8AD8"/>
    <a:srgbClr val="D883FF"/>
    <a:srgbClr val="FF7E79"/>
    <a:srgbClr val="F6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510" autoAdjust="0"/>
    <p:restoredTop sz="94660"/>
  </p:normalViewPr>
  <p:slideViewPr>
    <p:cSldViewPr snapToGrid="0">
      <p:cViewPr varScale="1">
        <p:scale>
          <a:sx n="67" d="100"/>
          <a:sy n="67" d="100"/>
        </p:scale>
        <p:origin x="836" y="44"/>
      </p:cViewPr>
      <p:guideLst>
        <p:guide pos="6240"/>
        <p:guide orient="horz" pos="2523"/>
        <p:guide orient="horz" pos="379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3.png"/><Relationship Id="rId4" Type="http://schemas.openxmlformats.org/officeDocument/2006/relationships/image" Target="../media/image6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C604BB71-F764-2644-8DF3-9FA7838FC5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098" y="2435385"/>
            <a:ext cx="1945357" cy="1747219"/>
          </a:xfrm>
          <a:prstGeom prst="rect">
            <a:avLst/>
          </a:prstGeom>
        </p:spPr>
      </p:pic>
      <p:pic>
        <p:nvPicPr>
          <p:cNvPr id="7" name="Picture 6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FB938256-08A1-FE42-B6C0-4CDBF445E4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601" y="4329672"/>
            <a:ext cx="2209800" cy="2057400"/>
          </a:xfrm>
          <a:prstGeom prst="rect">
            <a:avLst/>
          </a:prstGeom>
        </p:spPr>
      </p:pic>
      <p:pic>
        <p:nvPicPr>
          <p:cNvPr id="9" name="Picture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987893C3-37BD-DE49-BB78-A04C8DCB16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024" y="4183263"/>
            <a:ext cx="1803400" cy="2057400"/>
          </a:xfrm>
          <a:prstGeom prst="rect">
            <a:avLst/>
          </a:prstGeom>
        </p:spPr>
      </p:pic>
      <p:pic>
        <p:nvPicPr>
          <p:cNvPr id="11" name="Picture 10" descr="Shape, circle&#10;&#10;Description automatically generated">
            <a:extLst>
              <a:ext uri="{FF2B5EF4-FFF2-40B4-BE49-F238E27FC236}">
                <a16:creationId xmlns:a16="http://schemas.microsoft.com/office/drawing/2014/main" id="{6AEB8A09-E4D3-0340-BC79-7E190252B6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043" y="2745460"/>
            <a:ext cx="1960151" cy="1367080"/>
          </a:xfrm>
          <a:prstGeom prst="rect">
            <a:avLst/>
          </a:prstGeom>
        </p:spPr>
      </p:pic>
      <p:pic>
        <p:nvPicPr>
          <p:cNvPr id="13" name="Picture 1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790574F8-00E6-3343-B1FA-9FDE0F0B5A9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5046" y="2343134"/>
            <a:ext cx="1688507" cy="1926325"/>
          </a:xfrm>
          <a:prstGeom prst="rect">
            <a:avLst/>
          </a:prstGeom>
        </p:spPr>
      </p:pic>
      <p:pic>
        <p:nvPicPr>
          <p:cNvPr id="15" name="Picture 14" descr="A picture containing silhouette&#10;&#10;Description automatically generated">
            <a:extLst>
              <a:ext uri="{FF2B5EF4-FFF2-40B4-BE49-F238E27FC236}">
                <a16:creationId xmlns:a16="http://schemas.microsoft.com/office/drawing/2014/main" id="{E74E4CD4-091B-7347-86AC-F761C52FFE9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917" y="3421745"/>
            <a:ext cx="587752" cy="830437"/>
          </a:xfrm>
          <a:prstGeom prst="rect">
            <a:avLst/>
          </a:prstGeom>
        </p:spPr>
      </p:pic>
      <p:pic>
        <p:nvPicPr>
          <p:cNvPr id="16" name="Picture 15" descr="A picture containing silhouette&#10;&#10;Description automatically generated">
            <a:extLst>
              <a:ext uri="{FF2B5EF4-FFF2-40B4-BE49-F238E27FC236}">
                <a16:creationId xmlns:a16="http://schemas.microsoft.com/office/drawing/2014/main" id="{24CAD705-C9E5-E04B-BCE8-1D09252A98C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0195" y="3404150"/>
            <a:ext cx="587752" cy="830437"/>
          </a:xfrm>
          <a:prstGeom prst="rect">
            <a:avLst/>
          </a:prstGeom>
        </p:spPr>
      </p:pic>
      <p:pic>
        <p:nvPicPr>
          <p:cNvPr id="17" name="Picture 16" descr="A picture containing silhouette&#10;&#10;Description automatically generated">
            <a:extLst>
              <a:ext uri="{FF2B5EF4-FFF2-40B4-BE49-F238E27FC236}">
                <a16:creationId xmlns:a16="http://schemas.microsoft.com/office/drawing/2014/main" id="{77D9A58B-98BF-8145-A7F3-5E90D5E0F46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151" y="5440563"/>
            <a:ext cx="587752" cy="830437"/>
          </a:xfrm>
          <a:prstGeom prst="rect">
            <a:avLst/>
          </a:prstGeom>
        </p:spPr>
      </p:pic>
      <p:pic>
        <p:nvPicPr>
          <p:cNvPr id="19" name="Picture 18" descr="Shape, square&#10;&#10;Description automatically generated">
            <a:extLst>
              <a:ext uri="{FF2B5EF4-FFF2-40B4-BE49-F238E27FC236}">
                <a16:creationId xmlns:a16="http://schemas.microsoft.com/office/drawing/2014/main" id="{61DBF808-43C5-5447-9A66-3D451C4DB0F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44" y="1224191"/>
            <a:ext cx="4048380" cy="830437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4F180469-A8F3-D24B-984E-BD042713F7C1}"/>
              </a:ext>
            </a:extLst>
          </p:cNvPr>
          <p:cNvSpPr/>
          <p:nvPr/>
        </p:nvSpPr>
        <p:spPr>
          <a:xfrm>
            <a:off x="1394848" y="1352689"/>
            <a:ext cx="573437" cy="5734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1B6D5E2-FF66-3F44-98B3-FCED309CC29D}"/>
              </a:ext>
            </a:extLst>
          </p:cNvPr>
          <p:cNvSpPr/>
          <p:nvPr/>
        </p:nvSpPr>
        <p:spPr>
          <a:xfrm>
            <a:off x="607320" y="1352690"/>
            <a:ext cx="573437" cy="5734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6C716CB-E0C9-BD46-B1C1-51F1C640AAEE}"/>
              </a:ext>
            </a:extLst>
          </p:cNvPr>
          <p:cNvSpPr/>
          <p:nvPr/>
        </p:nvSpPr>
        <p:spPr>
          <a:xfrm>
            <a:off x="2213372" y="1352689"/>
            <a:ext cx="573437" cy="5734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F1ED66EC-302C-6B43-855E-A51AC2BBCBDF}"/>
              </a:ext>
            </a:extLst>
          </p:cNvPr>
          <p:cNvSpPr/>
          <p:nvPr/>
        </p:nvSpPr>
        <p:spPr>
          <a:xfrm>
            <a:off x="3027881" y="1352689"/>
            <a:ext cx="573437" cy="57343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B29E960-8E29-C54E-AD1B-5F221727CEE7}"/>
              </a:ext>
            </a:extLst>
          </p:cNvPr>
          <p:cNvSpPr/>
          <p:nvPr/>
        </p:nvSpPr>
        <p:spPr>
          <a:xfrm>
            <a:off x="3842390" y="1352689"/>
            <a:ext cx="573437" cy="57343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 descr="A white square with a number on it&#10;&#10;Description automatically generated with low confidence">
            <a:extLst>
              <a:ext uri="{FF2B5EF4-FFF2-40B4-BE49-F238E27FC236}">
                <a16:creationId xmlns:a16="http://schemas.microsoft.com/office/drawing/2014/main" id="{1D5F5F21-21D3-D140-BD09-A83019C05FE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948" y="673081"/>
            <a:ext cx="1688507" cy="167005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82525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C604BB71-F764-2644-8DF3-9FA7838FC5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098" y="2435385"/>
            <a:ext cx="1945357" cy="1747219"/>
          </a:xfrm>
          <a:prstGeom prst="rect">
            <a:avLst/>
          </a:prstGeom>
        </p:spPr>
      </p:pic>
      <p:pic>
        <p:nvPicPr>
          <p:cNvPr id="7" name="Picture 6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FB938256-08A1-FE42-B6C0-4CDBF445E4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601" y="4329672"/>
            <a:ext cx="2209800" cy="2057400"/>
          </a:xfrm>
          <a:prstGeom prst="rect">
            <a:avLst/>
          </a:prstGeom>
        </p:spPr>
      </p:pic>
      <p:pic>
        <p:nvPicPr>
          <p:cNvPr id="9" name="Picture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987893C3-37BD-DE49-BB78-A04C8DCB16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024" y="4183263"/>
            <a:ext cx="1803400" cy="2057400"/>
          </a:xfrm>
          <a:prstGeom prst="rect">
            <a:avLst/>
          </a:prstGeom>
        </p:spPr>
      </p:pic>
      <p:pic>
        <p:nvPicPr>
          <p:cNvPr id="11" name="Picture 10" descr="Shape, circle&#10;&#10;Description automatically generated">
            <a:extLst>
              <a:ext uri="{FF2B5EF4-FFF2-40B4-BE49-F238E27FC236}">
                <a16:creationId xmlns:a16="http://schemas.microsoft.com/office/drawing/2014/main" id="{6AEB8A09-E4D3-0340-BC79-7E190252B6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043" y="2745460"/>
            <a:ext cx="1960151" cy="1367080"/>
          </a:xfrm>
          <a:prstGeom prst="rect">
            <a:avLst/>
          </a:prstGeom>
        </p:spPr>
      </p:pic>
      <p:pic>
        <p:nvPicPr>
          <p:cNvPr id="13" name="Picture 1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790574F8-00E6-3343-B1FA-9FDE0F0B5A9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5046" y="2343134"/>
            <a:ext cx="1688507" cy="1926325"/>
          </a:xfrm>
          <a:prstGeom prst="rect">
            <a:avLst/>
          </a:prstGeom>
        </p:spPr>
      </p:pic>
      <p:pic>
        <p:nvPicPr>
          <p:cNvPr id="19" name="Picture 18" descr="Shape, square&#10;&#10;Description automatically generated">
            <a:extLst>
              <a:ext uri="{FF2B5EF4-FFF2-40B4-BE49-F238E27FC236}">
                <a16:creationId xmlns:a16="http://schemas.microsoft.com/office/drawing/2014/main" id="{61DBF808-43C5-5447-9A66-3D451C4DB0F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44" y="1224191"/>
            <a:ext cx="4048380" cy="830437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4F180469-A8F3-D24B-984E-BD042713F7C1}"/>
              </a:ext>
            </a:extLst>
          </p:cNvPr>
          <p:cNvSpPr/>
          <p:nvPr/>
        </p:nvSpPr>
        <p:spPr>
          <a:xfrm>
            <a:off x="1394848" y="1352689"/>
            <a:ext cx="573437" cy="57343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1B6D5E2-FF66-3F44-98B3-FCED309CC29D}"/>
              </a:ext>
            </a:extLst>
          </p:cNvPr>
          <p:cNvSpPr/>
          <p:nvPr/>
        </p:nvSpPr>
        <p:spPr>
          <a:xfrm>
            <a:off x="607320" y="1352690"/>
            <a:ext cx="573437" cy="57343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6C716CB-E0C9-BD46-B1C1-51F1C640AAEE}"/>
              </a:ext>
            </a:extLst>
          </p:cNvPr>
          <p:cNvSpPr/>
          <p:nvPr/>
        </p:nvSpPr>
        <p:spPr>
          <a:xfrm>
            <a:off x="2213372" y="1352689"/>
            <a:ext cx="573437" cy="57343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F1ED66EC-302C-6B43-855E-A51AC2BBCBDF}"/>
              </a:ext>
            </a:extLst>
          </p:cNvPr>
          <p:cNvSpPr/>
          <p:nvPr/>
        </p:nvSpPr>
        <p:spPr>
          <a:xfrm>
            <a:off x="3027881" y="1352689"/>
            <a:ext cx="573437" cy="57343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B29E960-8E29-C54E-AD1B-5F221727CEE7}"/>
              </a:ext>
            </a:extLst>
          </p:cNvPr>
          <p:cNvSpPr/>
          <p:nvPr/>
        </p:nvSpPr>
        <p:spPr>
          <a:xfrm>
            <a:off x="3842390" y="1352689"/>
            <a:ext cx="573437" cy="57343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 descr="A white square with a number on it&#10;&#10;Description automatically generated with low confidence">
            <a:extLst>
              <a:ext uri="{FF2B5EF4-FFF2-40B4-BE49-F238E27FC236}">
                <a16:creationId xmlns:a16="http://schemas.microsoft.com/office/drawing/2014/main" id="{1D5F5F21-21D3-D140-BD09-A83019C05FE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948" y="673081"/>
            <a:ext cx="1688507" cy="1670053"/>
          </a:xfrm>
          <a:prstGeom prst="rect">
            <a:avLst/>
          </a:prstGeom>
        </p:spPr>
      </p:pic>
      <p:pic>
        <p:nvPicPr>
          <p:cNvPr id="4" name="Picture 3" descr="A picture containing lamp&#10;&#10;Description automatically generated">
            <a:extLst>
              <a:ext uri="{FF2B5EF4-FFF2-40B4-BE49-F238E27FC236}">
                <a16:creationId xmlns:a16="http://schemas.microsoft.com/office/drawing/2014/main" id="{81AE230E-5816-2B4F-9FFB-10ACA00B7EA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021" y="2133828"/>
            <a:ext cx="1127077" cy="12858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97879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>
            <a:extLst>
              <a:ext uri="{FF2B5EF4-FFF2-40B4-BE49-F238E27FC236}">
                <a16:creationId xmlns:a16="http://schemas.microsoft.com/office/drawing/2014/main" id="{A60B6E91-5067-4C4F-90E5-1AC2826ED06B}"/>
              </a:ext>
            </a:extLst>
          </p:cNvPr>
          <p:cNvSpPr/>
          <p:nvPr/>
        </p:nvSpPr>
        <p:spPr>
          <a:xfrm rot="5400000">
            <a:off x="1143000" y="1676399"/>
            <a:ext cx="3810000" cy="3810000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Triangle 7">
            <a:extLst>
              <a:ext uri="{FF2B5EF4-FFF2-40B4-BE49-F238E27FC236}">
                <a16:creationId xmlns:a16="http://schemas.microsoft.com/office/drawing/2014/main" id="{16BD5FEB-CEBB-6A45-9AE0-8747A170B0ED}"/>
              </a:ext>
            </a:extLst>
          </p:cNvPr>
          <p:cNvSpPr/>
          <p:nvPr/>
        </p:nvSpPr>
        <p:spPr>
          <a:xfrm rot="16200000">
            <a:off x="1143000" y="1676399"/>
            <a:ext cx="3810000" cy="3810000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3E24ED5-9A44-A44A-B6CD-E7758B228BC2}"/>
              </a:ext>
            </a:extLst>
          </p:cNvPr>
          <p:cNvSpPr/>
          <p:nvPr/>
        </p:nvSpPr>
        <p:spPr>
          <a:xfrm>
            <a:off x="1143000" y="1676400"/>
            <a:ext cx="3810000" cy="3810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00E1911-2BE7-F147-89F2-8C4400EAB8F2}"/>
              </a:ext>
            </a:extLst>
          </p:cNvPr>
          <p:cNvCxnSpPr>
            <a:cxnSpLocks/>
          </p:cNvCxnSpPr>
          <p:nvPr/>
        </p:nvCxnSpPr>
        <p:spPr>
          <a:xfrm flipV="1">
            <a:off x="1143000" y="1676400"/>
            <a:ext cx="3810000" cy="3810001"/>
          </a:xfrm>
          <a:prstGeom prst="line">
            <a:avLst/>
          </a:prstGeom>
          <a:ln>
            <a:prstDash val="lg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048740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7.40741E-7 L 0.1391 0.0884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55" y="4444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7.40741E-7 L -0.04006 -0.087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7" y="-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Triangle 5">
            <a:extLst>
              <a:ext uri="{FF2B5EF4-FFF2-40B4-BE49-F238E27FC236}">
                <a16:creationId xmlns:a16="http://schemas.microsoft.com/office/drawing/2014/main" id="{BD14B62E-4213-5A44-89EF-F56DE3BDFBD2}"/>
              </a:ext>
            </a:extLst>
          </p:cNvPr>
          <p:cNvSpPr/>
          <p:nvPr/>
        </p:nvSpPr>
        <p:spPr>
          <a:xfrm rot="16200000">
            <a:off x="2527852" y="2279373"/>
            <a:ext cx="3810000" cy="3810000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Triangle 8">
            <a:extLst>
              <a:ext uri="{FF2B5EF4-FFF2-40B4-BE49-F238E27FC236}">
                <a16:creationId xmlns:a16="http://schemas.microsoft.com/office/drawing/2014/main" id="{A4F73D7B-16D5-464C-A943-25604F705727}"/>
              </a:ext>
            </a:extLst>
          </p:cNvPr>
          <p:cNvSpPr/>
          <p:nvPr/>
        </p:nvSpPr>
        <p:spPr>
          <a:xfrm rot="5400000">
            <a:off x="742123" y="1072530"/>
            <a:ext cx="3810000" cy="3810000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C9C66AF6-9474-CC4F-8A6A-6627F82DABF6}"/>
              </a:ext>
            </a:extLst>
          </p:cNvPr>
          <p:cNvSpPr/>
          <p:nvPr/>
        </p:nvSpPr>
        <p:spPr>
          <a:xfrm rot="16200000">
            <a:off x="2363854" y="599656"/>
            <a:ext cx="3810000" cy="7620000"/>
          </a:xfrm>
          <a:custGeom>
            <a:avLst/>
            <a:gdLst>
              <a:gd name="connsiteX0" fmla="*/ 3810000 w 3810000"/>
              <a:gd name="connsiteY0" fmla="*/ 3810000 h 7620000"/>
              <a:gd name="connsiteX1" fmla="*/ 0 w 3810000"/>
              <a:gd name="connsiteY1" fmla="*/ 7620000 h 7620000"/>
              <a:gd name="connsiteX2" fmla="*/ 0 w 3810000"/>
              <a:gd name="connsiteY2" fmla="*/ 3810000 h 7620000"/>
              <a:gd name="connsiteX3" fmla="*/ 0 w 3810000"/>
              <a:gd name="connsiteY3" fmla="*/ 0 h 7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10000" h="7620000">
                <a:moveTo>
                  <a:pt x="3810000" y="3810000"/>
                </a:moveTo>
                <a:lnTo>
                  <a:pt x="0" y="7620000"/>
                </a:lnTo>
                <a:lnTo>
                  <a:pt x="0" y="3810000"/>
                </a:lnTo>
                <a:lnTo>
                  <a:pt x="0" y="0"/>
                </a:lnTo>
                <a:close/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339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0256E-6 4.81481E-6 L -0.2093 0.033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65" y="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8 7.40741E-7 L 0.35641 0.2074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85" y="1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9" grpId="1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:a16="http://schemas.microsoft.com/office/drawing/2014/main" id="{C591204D-82C0-1842-BC4F-B3815B8AFD08}"/>
              </a:ext>
            </a:extLst>
          </p:cNvPr>
          <p:cNvSpPr/>
          <p:nvPr/>
        </p:nvSpPr>
        <p:spPr>
          <a:xfrm rot="16200000">
            <a:off x="445602" y="2504656"/>
            <a:ext cx="3810000" cy="3810000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Triangle 4">
            <a:extLst>
              <a:ext uri="{FF2B5EF4-FFF2-40B4-BE49-F238E27FC236}">
                <a16:creationId xmlns:a16="http://schemas.microsoft.com/office/drawing/2014/main" id="{CE7886A9-1818-4643-9EE4-A733DF431927}"/>
              </a:ext>
            </a:extLst>
          </p:cNvPr>
          <p:cNvSpPr/>
          <p:nvPr/>
        </p:nvSpPr>
        <p:spPr>
          <a:xfrm>
            <a:off x="4255602" y="2504656"/>
            <a:ext cx="3810000" cy="3810000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33D9ED01-3C52-9246-BF6A-20409AE61097}"/>
              </a:ext>
            </a:extLst>
          </p:cNvPr>
          <p:cNvSpPr/>
          <p:nvPr/>
        </p:nvSpPr>
        <p:spPr>
          <a:xfrm rot="16200000">
            <a:off x="2529507" y="129206"/>
            <a:ext cx="3810000" cy="7620000"/>
          </a:xfrm>
          <a:custGeom>
            <a:avLst/>
            <a:gdLst>
              <a:gd name="connsiteX0" fmla="*/ 3810000 w 3810000"/>
              <a:gd name="connsiteY0" fmla="*/ 3810000 h 7620000"/>
              <a:gd name="connsiteX1" fmla="*/ 3810000 w 3810000"/>
              <a:gd name="connsiteY1" fmla="*/ 7620000 h 7620000"/>
              <a:gd name="connsiteX2" fmla="*/ 0 w 3810000"/>
              <a:gd name="connsiteY2" fmla="*/ 3810000 h 7620000"/>
              <a:gd name="connsiteX3" fmla="*/ 0 w 3810000"/>
              <a:gd name="connsiteY3" fmla="*/ 0 h 7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10000" h="7620000">
                <a:moveTo>
                  <a:pt x="3810000" y="3810000"/>
                </a:moveTo>
                <a:lnTo>
                  <a:pt x="3810000" y="7620000"/>
                </a:lnTo>
                <a:lnTo>
                  <a:pt x="0" y="3810000"/>
                </a:lnTo>
                <a:lnTo>
                  <a:pt x="0" y="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8829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87179E-6 4.44444E-6 L 0.01746 -0.067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5" y="-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 -0.00533 L 0.01683 -0.0689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1" y="-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  <p:bldP spid="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12.9|4.4|6.9|9.8|14.2|1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6|6.3|4.1|9.2|2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7|6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1|3.8|13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2.2|2.4|16.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1497</TotalTime>
  <Words>0</Words>
  <Application>Microsoft Office PowerPoint</Application>
  <PresentationFormat>A4 Paper (210x297 mm)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153</cp:revision>
  <dcterms:created xsi:type="dcterms:W3CDTF">2020-12-14T12:06:57Z</dcterms:created>
  <dcterms:modified xsi:type="dcterms:W3CDTF">2021-05-08T20:19:01Z</dcterms:modified>
</cp:coreProperties>
</file>