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sldIdLst>
    <p:sldId id="256" r:id="rId2"/>
    <p:sldId id="257" r:id="rId3"/>
    <p:sldId id="268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9" r:id="rId15"/>
  </p:sldIdLst>
  <p:sldSz cx="12192000" cy="6858000"/>
  <p:notesSz cx="6858000" cy="9144000"/>
  <p:embeddedFontLst>
    <p:embeddedFont>
      <p:font typeface="Garamond" panose="02020404030301010803" pitchFamily="18" charset="0"/>
      <p:regular r:id="rId16"/>
      <p:bold r:id="rId17"/>
      <p:italic r:id="rId18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9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HD-PanelTitle-GrommetsCombine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3/31/2020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3/31/2020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3/31/2020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3/31/2020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1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1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3/31/2020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3/31/2020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3/31/2020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3/31/2020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3/31/2020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3/31/2020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3/31/2020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3/31/2020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3/31/2020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3/31/2020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3/31/2020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3/31/2020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3/31/2020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PanelContent-GrommetsCombined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3/31/2020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1" r:id="rId3"/>
    <p:sldLayoutId id="2147483669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17.jpg"/><Relationship Id="rId3" Type="http://schemas.openxmlformats.org/officeDocument/2006/relationships/image" Target="../media/image7.jpg"/><Relationship Id="rId7" Type="http://schemas.openxmlformats.org/officeDocument/2006/relationships/image" Target="../media/image11.jpeg"/><Relationship Id="rId12" Type="http://schemas.openxmlformats.org/officeDocument/2006/relationships/image" Target="../media/image16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g"/><Relationship Id="rId11" Type="http://schemas.openxmlformats.org/officeDocument/2006/relationships/image" Target="../media/image15.jpg"/><Relationship Id="rId5" Type="http://schemas.openxmlformats.org/officeDocument/2006/relationships/image" Target="../media/image9.jpeg"/><Relationship Id="rId10" Type="http://schemas.openxmlformats.org/officeDocument/2006/relationships/image" Target="../media/image14.jpg"/><Relationship Id="rId4" Type="http://schemas.openxmlformats.org/officeDocument/2006/relationships/image" Target="../media/image8.jpg"/><Relationship Id="rId9" Type="http://schemas.openxmlformats.org/officeDocument/2006/relationships/image" Target="../media/image13.jpg"/><Relationship Id="rId14" Type="http://schemas.openxmlformats.org/officeDocument/2006/relationships/image" Target="../media/image18.jp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Reading with your child at home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A guide for families and parents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3267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 descr="Image result for reading quote matil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9798" y="761926"/>
            <a:ext cx="7095830" cy="532187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83618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Why read?</a:t>
            </a:r>
            <a:endParaRPr lang="en-GB" dirty="0"/>
          </a:p>
        </p:txBody>
      </p:sp>
      <p:sp>
        <p:nvSpPr>
          <p:cNvPr id="4" name="Rounded Rectangle 3"/>
          <p:cNvSpPr/>
          <p:nvPr/>
        </p:nvSpPr>
        <p:spPr>
          <a:xfrm>
            <a:off x="1114643" y="2553243"/>
            <a:ext cx="1851833" cy="17635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100" dirty="0" smtClean="0"/>
              <a:t>Build pictures in your mind from the words on the page</a:t>
            </a:r>
            <a:endParaRPr lang="en-GB" sz="2100" dirty="0"/>
          </a:p>
        </p:txBody>
      </p:sp>
      <p:sp>
        <p:nvSpPr>
          <p:cNvPr id="7" name="Rounded Rectangle 6"/>
          <p:cNvSpPr/>
          <p:nvPr/>
        </p:nvSpPr>
        <p:spPr>
          <a:xfrm>
            <a:off x="1114643" y="4435207"/>
            <a:ext cx="1851833" cy="1763576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Understand humour and irony</a:t>
            </a:r>
            <a:endParaRPr lang="en-GB" dirty="0"/>
          </a:p>
        </p:txBody>
      </p:sp>
      <p:sp>
        <p:nvSpPr>
          <p:cNvPr id="8" name="Rounded Rectangle 7"/>
          <p:cNvSpPr/>
          <p:nvPr/>
        </p:nvSpPr>
        <p:spPr>
          <a:xfrm>
            <a:off x="3169387" y="2553243"/>
            <a:ext cx="1851833" cy="1763576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Learn new vocabulary and phrases: for speaking and writing</a:t>
            </a:r>
            <a:endParaRPr lang="en-GB" dirty="0"/>
          </a:p>
        </p:txBody>
      </p:sp>
      <p:sp>
        <p:nvSpPr>
          <p:cNvPr id="9" name="Rounded Rectangle 8"/>
          <p:cNvSpPr/>
          <p:nvPr/>
        </p:nvSpPr>
        <p:spPr>
          <a:xfrm>
            <a:off x="3169387" y="4435207"/>
            <a:ext cx="1851833" cy="1763576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Learn new knowledge of the world</a:t>
            </a:r>
            <a:endParaRPr lang="en-GB" dirty="0"/>
          </a:p>
        </p:txBody>
      </p:sp>
      <p:sp>
        <p:nvSpPr>
          <p:cNvPr id="10" name="Rounded Rectangle 9"/>
          <p:cNvSpPr/>
          <p:nvPr/>
        </p:nvSpPr>
        <p:spPr>
          <a:xfrm>
            <a:off x="5224131" y="2553243"/>
            <a:ext cx="1851833" cy="17635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Think about the feelings of others</a:t>
            </a:r>
            <a:endParaRPr lang="en-GB" dirty="0"/>
          </a:p>
        </p:txBody>
      </p:sp>
      <p:sp>
        <p:nvSpPr>
          <p:cNvPr id="11" name="Rounded Rectangle 10"/>
          <p:cNvSpPr/>
          <p:nvPr/>
        </p:nvSpPr>
        <p:spPr>
          <a:xfrm>
            <a:off x="5224131" y="4435207"/>
            <a:ext cx="1851833" cy="1763576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Follow a plot with twists and turns</a:t>
            </a:r>
            <a:endParaRPr lang="en-GB" dirty="0"/>
          </a:p>
        </p:txBody>
      </p:sp>
      <p:sp>
        <p:nvSpPr>
          <p:cNvPr id="12" name="Rounded Rectangle 11"/>
          <p:cNvSpPr/>
          <p:nvPr/>
        </p:nvSpPr>
        <p:spPr>
          <a:xfrm>
            <a:off x="7278875" y="2553243"/>
            <a:ext cx="1851833" cy="1763576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Understand suspense and make predictions</a:t>
            </a:r>
            <a:endParaRPr lang="en-GB" dirty="0"/>
          </a:p>
        </p:txBody>
      </p:sp>
      <p:sp>
        <p:nvSpPr>
          <p:cNvPr id="14" name="Rounded Rectangle 13"/>
          <p:cNvSpPr/>
          <p:nvPr/>
        </p:nvSpPr>
        <p:spPr>
          <a:xfrm>
            <a:off x="7278875" y="4435207"/>
            <a:ext cx="1851833" cy="1763576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Link sentences and ideas together</a:t>
            </a:r>
            <a:endParaRPr lang="en-GB" dirty="0"/>
          </a:p>
        </p:txBody>
      </p:sp>
      <p:sp>
        <p:nvSpPr>
          <p:cNvPr id="15" name="Rounded Rectangle 14"/>
          <p:cNvSpPr/>
          <p:nvPr/>
        </p:nvSpPr>
        <p:spPr>
          <a:xfrm>
            <a:off x="9333619" y="2553243"/>
            <a:ext cx="1851833" cy="1763576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Appreciate rhythm and rhyme</a:t>
            </a:r>
            <a:endParaRPr lang="en-GB" dirty="0"/>
          </a:p>
        </p:txBody>
      </p:sp>
      <p:sp>
        <p:nvSpPr>
          <p:cNvPr id="16" name="Rounded Rectangle 15"/>
          <p:cNvSpPr/>
          <p:nvPr/>
        </p:nvSpPr>
        <p:spPr>
          <a:xfrm>
            <a:off x="9333618" y="4435207"/>
            <a:ext cx="1851833" cy="1763576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Reading opens up new words, worlds and is linked to happiness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254599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4" grpId="0" animBg="1"/>
      <p:bldP spid="15" grpId="0" animBg="1"/>
      <p:bldP spid="1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At school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Children have daily reading sessions.</a:t>
            </a:r>
          </a:p>
          <a:p>
            <a:r>
              <a:rPr lang="en-GB" dirty="0" smtClean="0"/>
              <a:t>Children in Reception and Year One follow the Read Write </a:t>
            </a:r>
            <a:r>
              <a:rPr lang="en-GB" dirty="0" err="1" smtClean="0"/>
              <a:t>Inc</a:t>
            </a:r>
            <a:r>
              <a:rPr lang="en-GB" dirty="0" smtClean="0"/>
              <a:t> scheme.</a:t>
            </a:r>
            <a:endParaRPr lang="en-GB" dirty="0"/>
          </a:p>
        </p:txBody>
      </p:sp>
      <p:pic>
        <p:nvPicPr>
          <p:cNvPr id="5" name="Picture 2" descr="http://www.beechhillschool.co.uk/site/wp-content/uploads/2012/08/RWI_Logo.png">
            <a:extLst>
              <a:ext uri="{FF2B5EF4-FFF2-40B4-BE49-F238E27FC236}">
                <a16:creationId xmlns:a16="http://schemas.microsoft.com/office/drawing/2014/main" xmlns="" id="{80137B6A-9E6C-4C98-9849-724AF8DEBE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BFBFB"/>
              </a:clrFrom>
              <a:clrTo>
                <a:srgbClr val="FBFBFB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3599" y="4216400"/>
            <a:ext cx="3388604" cy="13305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26864" y="4409982"/>
            <a:ext cx="1037295" cy="1578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677259">
            <a:off x="9563871" y="4488765"/>
            <a:ext cx="762693" cy="11674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311995">
            <a:off x="10041988" y="3875158"/>
            <a:ext cx="685233" cy="10456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433442" y="4279342"/>
            <a:ext cx="904036" cy="11334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568261" y="3893904"/>
            <a:ext cx="605411" cy="6990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418825" y="3635138"/>
            <a:ext cx="883208" cy="794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643001">
            <a:off x="7799127" y="4161495"/>
            <a:ext cx="874559" cy="1239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513" r="12504"/>
          <a:stretch/>
        </p:blipFill>
        <p:spPr bwMode="auto">
          <a:xfrm>
            <a:off x="6588394" y="4781389"/>
            <a:ext cx="672950" cy="91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1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005652">
            <a:off x="6520636" y="3732896"/>
            <a:ext cx="866421" cy="127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102142" y="3800002"/>
            <a:ext cx="941193" cy="1288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154310" y="4020927"/>
            <a:ext cx="950795" cy="14553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21042615">
            <a:off x="7303833" y="4828311"/>
            <a:ext cx="1041959" cy="13718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448887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9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9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3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9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1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7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At home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Children should bring home reading books in their book bags.</a:t>
            </a:r>
            <a:endParaRPr lang="en-GB" dirty="0"/>
          </a:p>
        </p:txBody>
      </p:sp>
      <p:pic>
        <p:nvPicPr>
          <p:cNvPr id="2050" name="Picture 2" descr="Image result for blue book ba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244" y="3129298"/>
            <a:ext cx="3106478" cy="29227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ounded Rectangle 3"/>
          <p:cNvSpPr/>
          <p:nvPr/>
        </p:nvSpPr>
        <p:spPr>
          <a:xfrm>
            <a:off x="4199862" y="3094790"/>
            <a:ext cx="7026345" cy="14001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 smtClean="0"/>
              <a:t>Reception and Year One</a:t>
            </a:r>
            <a:r>
              <a:rPr lang="en-GB" dirty="0" smtClean="0"/>
              <a:t>:</a:t>
            </a:r>
          </a:p>
          <a:p>
            <a:pPr marL="285750" indent="-285750" algn="ctr">
              <a:buFontTx/>
              <a:buChar char="-"/>
            </a:pPr>
            <a:r>
              <a:rPr lang="en-GB" dirty="0" smtClean="0"/>
              <a:t>Read Write </a:t>
            </a:r>
            <a:r>
              <a:rPr lang="en-GB" dirty="0" err="1" smtClean="0"/>
              <a:t>Inc</a:t>
            </a:r>
            <a:r>
              <a:rPr lang="en-GB" dirty="0" smtClean="0"/>
              <a:t> Book – related to words and sounds studied in groups.</a:t>
            </a:r>
          </a:p>
          <a:p>
            <a:pPr marL="285750" indent="-285750" algn="ctr">
              <a:buFontTx/>
              <a:buChar char="-"/>
            </a:pPr>
            <a:r>
              <a:rPr lang="en-GB" dirty="0" smtClean="0"/>
              <a:t>Oxford Reading Tree – book related to reading level</a:t>
            </a:r>
          </a:p>
          <a:p>
            <a:pPr marL="285750" indent="-285750" algn="ctr">
              <a:buFontTx/>
              <a:buChar char="-"/>
            </a:pPr>
            <a:r>
              <a:rPr lang="en-GB" dirty="0" smtClean="0"/>
              <a:t>Picture / library book</a:t>
            </a:r>
            <a:endParaRPr lang="en-GB" dirty="0"/>
          </a:p>
        </p:txBody>
      </p:sp>
      <p:sp>
        <p:nvSpPr>
          <p:cNvPr id="7" name="Rounded Rectangle 6"/>
          <p:cNvSpPr/>
          <p:nvPr/>
        </p:nvSpPr>
        <p:spPr>
          <a:xfrm>
            <a:off x="4199862" y="4735996"/>
            <a:ext cx="7026345" cy="1400172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 smtClean="0"/>
              <a:t>Year </a:t>
            </a:r>
            <a:r>
              <a:rPr lang="en-GB" b="1" dirty="0"/>
              <a:t>T</a:t>
            </a:r>
            <a:r>
              <a:rPr lang="en-GB" b="1" dirty="0" smtClean="0"/>
              <a:t>wo and above:</a:t>
            </a:r>
            <a:endParaRPr lang="en-GB" dirty="0" smtClean="0"/>
          </a:p>
          <a:p>
            <a:pPr marL="285750" indent="-285750" algn="ctr">
              <a:buFontTx/>
              <a:buChar char="-"/>
            </a:pPr>
            <a:r>
              <a:rPr lang="en-GB" dirty="0" smtClean="0"/>
              <a:t>Reading book linked to ZPD reading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31414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Reception and Year One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08400" y="2556932"/>
            <a:ext cx="7188197" cy="3318936"/>
          </a:xfrm>
        </p:spPr>
        <p:txBody>
          <a:bodyPr/>
          <a:lstStyle/>
          <a:p>
            <a:r>
              <a:rPr lang="en-GB" dirty="0" smtClean="0"/>
              <a:t>The Read Write </a:t>
            </a:r>
            <a:r>
              <a:rPr lang="en-GB" dirty="0" err="1" smtClean="0"/>
              <a:t>Inc</a:t>
            </a:r>
            <a:r>
              <a:rPr lang="en-GB" dirty="0" smtClean="0"/>
              <a:t> book bag book closely links to the sounds and words used in the group.</a:t>
            </a:r>
          </a:p>
          <a:p>
            <a:r>
              <a:rPr lang="en-GB" dirty="0" smtClean="0"/>
              <a:t>It goes home Monday.</a:t>
            </a:r>
          </a:p>
          <a:p>
            <a:r>
              <a:rPr lang="en-GB" dirty="0" smtClean="0"/>
              <a:t>Please return it on Friday.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9921" y="2601365"/>
            <a:ext cx="2440313" cy="327450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4521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Top Ten Tips for reading at home</a:t>
            </a:r>
            <a:endParaRPr lang="en-GB" dirty="0"/>
          </a:p>
        </p:txBody>
      </p:sp>
      <p:sp>
        <p:nvSpPr>
          <p:cNvPr id="6" name="Rounded Rectangle 5"/>
          <p:cNvSpPr/>
          <p:nvPr/>
        </p:nvSpPr>
        <p:spPr>
          <a:xfrm>
            <a:off x="5160886" y="2817176"/>
            <a:ext cx="2768630" cy="164849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700" dirty="0" smtClean="0"/>
              <a:t>1. Make it feel special</a:t>
            </a:r>
            <a:endParaRPr lang="en-GB" sz="2700" dirty="0"/>
          </a:p>
        </p:txBody>
      </p:sp>
      <p:sp>
        <p:nvSpPr>
          <p:cNvPr id="7" name="Rounded Rectangle 6"/>
          <p:cNvSpPr/>
          <p:nvPr/>
        </p:nvSpPr>
        <p:spPr>
          <a:xfrm>
            <a:off x="8280693" y="4217350"/>
            <a:ext cx="2904758" cy="1631503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700" dirty="0" smtClean="0"/>
              <a:t>2. Set aside a quiet time of day away from others.</a:t>
            </a:r>
            <a:endParaRPr lang="en-GB" sz="2700" dirty="0"/>
          </a:p>
        </p:txBody>
      </p:sp>
      <p:pic>
        <p:nvPicPr>
          <p:cNvPr id="5122" name="Picture 2" descr="Image result for parent child reading symbo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4915" y="3074349"/>
            <a:ext cx="3429000" cy="2286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80236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Top Ten Tips for reading at home</a:t>
            </a:r>
            <a:endParaRPr lang="en-GB" dirty="0"/>
          </a:p>
        </p:txBody>
      </p:sp>
      <p:sp>
        <p:nvSpPr>
          <p:cNvPr id="6" name="Rounded Rectangle 5"/>
          <p:cNvSpPr/>
          <p:nvPr/>
        </p:nvSpPr>
        <p:spPr>
          <a:xfrm>
            <a:off x="5701609" y="3029829"/>
            <a:ext cx="3187210" cy="213759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700" dirty="0"/>
              <a:t>3</a:t>
            </a:r>
            <a:r>
              <a:rPr lang="en-GB" sz="2700" dirty="0" smtClean="0"/>
              <a:t>. Show curiosity and interest in what you are going to read.</a:t>
            </a:r>
            <a:endParaRPr lang="en-GB" sz="2700" dirty="0"/>
          </a:p>
        </p:txBody>
      </p:sp>
      <p:pic>
        <p:nvPicPr>
          <p:cNvPr id="4098" name="Picture 2" descr="Image result for magnifying glas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8726" y="2541182"/>
            <a:ext cx="3413051" cy="34130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50125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Top Ten Tips for reading at home</a:t>
            </a:r>
            <a:endParaRPr lang="en-GB" dirty="0"/>
          </a:p>
        </p:txBody>
      </p:sp>
      <p:sp>
        <p:nvSpPr>
          <p:cNvPr id="6" name="Rounded Rectangle 5"/>
          <p:cNvSpPr/>
          <p:nvPr/>
        </p:nvSpPr>
        <p:spPr>
          <a:xfrm>
            <a:off x="4730844" y="2625789"/>
            <a:ext cx="3232919" cy="192494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700" dirty="0" smtClean="0"/>
              <a:t>4. Read the story through the first time without stopping too much.</a:t>
            </a:r>
            <a:endParaRPr lang="en-GB" sz="2700" dirty="0"/>
          </a:p>
        </p:txBody>
      </p:sp>
      <p:sp>
        <p:nvSpPr>
          <p:cNvPr id="7" name="Rounded Rectangle 6"/>
          <p:cNvSpPr/>
          <p:nvPr/>
        </p:nvSpPr>
        <p:spPr>
          <a:xfrm>
            <a:off x="8195632" y="3912782"/>
            <a:ext cx="3371295" cy="1893541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700" dirty="0" smtClean="0"/>
              <a:t>5. Chat about the story (avoid asking too many questions though)</a:t>
            </a:r>
            <a:endParaRPr lang="en-GB" sz="2700" dirty="0"/>
          </a:p>
        </p:txBody>
      </p:sp>
      <p:pic>
        <p:nvPicPr>
          <p:cNvPr id="7170" name="Picture 2" descr="Image result for book cha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6179" y="2625789"/>
            <a:ext cx="3180533" cy="31805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90493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Top Ten Tips for reading at home</a:t>
            </a:r>
            <a:endParaRPr lang="en-GB" dirty="0"/>
          </a:p>
        </p:txBody>
      </p:sp>
      <p:sp>
        <p:nvSpPr>
          <p:cNvPr id="6" name="Rounded Rectangle 5"/>
          <p:cNvSpPr/>
          <p:nvPr/>
        </p:nvSpPr>
        <p:spPr>
          <a:xfrm>
            <a:off x="6517114" y="3253583"/>
            <a:ext cx="3232919" cy="192494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700" dirty="0" smtClean="0"/>
              <a:t>6. Link stories to your own and your child’s experiences.</a:t>
            </a:r>
            <a:endParaRPr lang="en-GB" sz="2700" dirty="0"/>
          </a:p>
        </p:txBody>
      </p:sp>
      <p:pic>
        <p:nvPicPr>
          <p:cNvPr id="8194" name="Picture 2" descr="Image result for out of boo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2868" y="2650091"/>
            <a:ext cx="3395699" cy="32123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78133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Top Ten Tips for reading at home</a:t>
            </a:r>
            <a:endParaRPr lang="en-GB" dirty="0"/>
          </a:p>
        </p:txBody>
      </p:sp>
      <p:sp>
        <p:nvSpPr>
          <p:cNvPr id="6" name="Rounded Rectangle 5"/>
          <p:cNvSpPr/>
          <p:nvPr/>
        </p:nvSpPr>
        <p:spPr>
          <a:xfrm>
            <a:off x="4730844" y="2625789"/>
            <a:ext cx="3232919" cy="192494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700" dirty="0"/>
              <a:t>7</a:t>
            </a:r>
            <a:r>
              <a:rPr lang="en-GB" sz="2700" dirty="0" smtClean="0"/>
              <a:t>. Read favourite stories over and over again.</a:t>
            </a:r>
            <a:endParaRPr lang="en-GB" sz="2700" dirty="0"/>
          </a:p>
        </p:txBody>
      </p:sp>
      <p:sp>
        <p:nvSpPr>
          <p:cNvPr id="7" name="Rounded Rectangle 6"/>
          <p:cNvSpPr/>
          <p:nvPr/>
        </p:nvSpPr>
        <p:spPr>
          <a:xfrm>
            <a:off x="8195632" y="3912782"/>
            <a:ext cx="3371295" cy="1893541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700" dirty="0" smtClean="0"/>
              <a:t>8. Read with enthusiasm and expression.</a:t>
            </a:r>
            <a:endParaRPr lang="en-GB" sz="2700" dirty="0"/>
          </a:p>
        </p:txBody>
      </p:sp>
      <p:pic>
        <p:nvPicPr>
          <p:cNvPr id="9218" name="Picture 2" descr="Image result for sitting on top of books matilda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235" b="10921"/>
          <a:stretch/>
        </p:blipFill>
        <p:spPr bwMode="auto">
          <a:xfrm>
            <a:off x="806786" y="2285999"/>
            <a:ext cx="3945323" cy="3788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0371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Top Ten Tips for reading at home</a:t>
            </a:r>
            <a:endParaRPr lang="en-GB" dirty="0"/>
          </a:p>
        </p:txBody>
      </p:sp>
      <p:sp>
        <p:nvSpPr>
          <p:cNvPr id="6" name="Rounded Rectangle 5"/>
          <p:cNvSpPr/>
          <p:nvPr/>
        </p:nvSpPr>
        <p:spPr>
          <a:xfrm>
            <a:off x="6229159" y="3047676"/>
            <a:ext cx="3232919" cy="192494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700" dirty="0" smtClean="0"/>
              <a:t>9. Do not stop reading to your child when they can read for themselves.</a:t>
            </a:r>
            <a:endParaRPr lang="en-GB" sz="2700" dirty="0"/>
          </a:p>
        </p:txBody>
      </p:sp>
      <p:pic>
        <p:nvPicPr>
          <p:cNvPr id="10242" name="Picture 2" descr="Image result for sitting on top of books matilda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5281" y="2583576"/>
            <a:ext cx="3531779" cy="35317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79676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Top Ten Tips for reading at home</a:t>
            </a:r>
            <a:endParaRPr lang="en-GB" dirty="0"/>
          </a:p>
        </p:txBody>
      </p:sp>
      <p:sp>
        <p:nvSpPr>
          <p:cNvPr id="7" name="Rounded Rectangle 6"/>
          <p:cNvSpPr/>
          <p:nvPr/>
        </p:nvSpPr>
        <p:spPr>
          <a:xfrm>
            <a:off x="6159971" y="2977117"/>
            <a:ext cx="3371295" cy="1893541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700" dirty="0" smtClean="0"/>
              <a:t>10. Above all, read with enjoyment.</a:t>
            </a:r>
            <a:endParaRPr lang="en-GB" sz="27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16667" y="2806995"/>
            <a:ext cx="3510514" cy="26328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6771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Apps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34751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AB946B"/>
      </a:accent1>
      <a:accent2>
        <a:srgbClr val="C04F32"/>
      </a:accent2>
      <a:accent3>
        <a:srgbClr val="DD8C3C"/>
      </a:accent3>
      <a:accent4>
        <a:srgbClr val="8E684C"/>
      </a:accent4>
      <a:accent5>
        <a:srgbClr val="CBAF62"/>
      </a:accent5>
      <a:accent6>
        <a:srgbClr val="803348"/>
      </a:accent6>
      <a:hlink>
        <a:srgbClr val="86724D"/>
      </a:hlink>
      <a:folHlink>
        <a:srgbClr val="B99E84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A2BEDC8B-F191-493B-BA33-0F4F800A89D3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215</TotalTime>
  <Words>363</Words>
  <Application>Microsoft Office PowerPoint</Application>
  <PresentationFormat>Widescreen</PresentationFormat>
  <Paragraphs>46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7" baseType="lpstr">
      <vt:lpstr>Garamond</vt:lpstr>
      <vt:lpstr>Arial</vt:lpstr>
      <vt:lpstr>Organic</vt:lpstr>
      <vt:lpstr>Reading with your child at home</vt:lpstr>
      <vt:lpstr>PowerPoint Presentation</vt:lpstr>
      <vt:lpstr>Why read?</vt:lpstr>
      <vt:lpstr>At school</vt:lpstr>
      <vt:lpstr>At home</vt:lpstr>
      <vt:lpstr>Reception and Year One</vt:lpstr>
      <vt:lpstr>Top Ten Tips for reading at home</vt:lpstr>
      <vt:lpstr>Top Ten Tips for reading at home</vt:lpstr>
      <vt:lpstr>Top Ten Tips for reading at home</vt:lpstr>
      <vt:lpstr>Top Ten Tips for reading at home</vt:lpstr>
      <vt:lpstr>Top Ten Tips for reading at home</vt:lpstr>
      <vt:lpstr>Top Ten Tips for reading at home</vt:lpstr>
      <vt:lpstr>Top Ten Tips for reading at home</vt:lpstr>
      <vt:lpstr>Apps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Reading with your child at home</dc:title>
  <dc:creator>Deputy</dc:creator>
  <cp:lastModifiedBy>Debbie English</cp:lastModifiedBy>
  <cp:revision>8</cp:revision>
  <dcterms:created xsi:type="dcterms:W3CDTF">2020-02-11T11:03:33Z</dcterms:created>
  <dcterms:modified xsi:type="dcterms:W3CDTF">2020-03-31T08:52:02Z</dcterms:modified>
</cp:coreProperties>
</file>