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7" r:id="rId12"/>
    <p:sldId id="266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691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396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086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840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058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597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166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738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31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93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71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14385-75A5-4A7A-905E-13E997509B87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26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Room on the Broom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How can we use the story to help us to count?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13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many are able to fit on the broom? </a:t>
            </a:r>
            <a:endParaRPr lang="en-GB" dirty="0"/>
          </a:p>
        </p:txBody>
      </p:sp>
      <p:pic>
        <p:nvPicPr>
          <p:cNvPr id="10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8504555" y="4188143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3902710" y="4100830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6096000" y="4167505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2012632" y="4100830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272255" y="4138136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75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89738" y="3471902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724380" y="3767578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266665" y="3799327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8914188" y="3875526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9747450" y="3801958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14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735698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/>
                <a:gridCol w="1710855"/>
                <a:gridCol w="1710855"/>
                <a:gridCol w="1710855"/>
                <a:gridCol w="1710855"/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178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378802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/>
                <a:gridCol w="1710855"/>
                <a:gridCol w="1710855"/>
                <a:gridCol w="1710855"/>
                <a:gridCol w="1710855"/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598469" y="1909382"/>
            <a:ext cx="1318877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3527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545886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/>
                <a:gridCol w="1710855"/>
                <a:gridCol w="1710855"/>
                <a:gridCol w="1710855"/>
                <a:gridCol w="1710855"/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598469" y="1909382"/>
            <a:ext cx="1318877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131852" y="1909382"/>
            <a:ext cx="151365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147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281625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/>
                <a:gridCol w="1710855"/>
                <a:gridCol w="1710855"/>
                <a:gridCol w="1710855"/>
                <a:gridCol w="1710855"/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598469" y="1909382"/>
            <a:ext cx="1318877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131852" y="1909382"/>
            <a:ext cx="151365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6970455" y="1909382"/>
            <a:ext cx="124393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29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473248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/>
                <a:gridCol w="1710855"/>
                <a:gridCol w="1710855"/>
                <a:gridCol w="1710855"/>
                <a:gridCol w="1710855"/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598469" y="1909382"/>
            <a:ext cx="1318877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131852" y="1909382"/>
            <a:ext cx="151365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6970455" y="1909382"/>
            <a:ext cx="124393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9747450" y="3801958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8539338" y="1825742"/>
            <a:ext cx="1503893" cy="152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876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5 = 0 + 5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369875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/>
                <a:gridCol w="1024572"/>
                <a:gridCol w="1024572"/>
                <a:gridCol w="1024572"/>
                <a:gridCol w="1024572"/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758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5 = 1 + 4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000816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/>
                <a:gridCol w="1024572"/>
                <a:gridCol w="1024572"/>
                <a:gridCol w="1024572"/>
                <a:gridCol w="1024572"/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299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5 = 2 + 3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552781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/>
                <a:gridCol w="1024572"/>
                <a:gridCol w="1024572"/>
                <a:gridCol w="1024572"/>
                <a:gridCol w="1024572"/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06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5 = 3 + 2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072691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/>
                <a:gridCol w="1024572"/>
                <a:gridCol w="1024572"/>
                <a:gridCol w="1024572"/>
                <a:gridCol w="1024572"/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58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5 = 4 + 1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705214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/>
                <a:gridCol w="1024572"/>
                <a:gridCol w="1024572"/>
                <a:gridCol w="1024572"/>
                <a:gridCol w="1024572"/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400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 smtClean="0"/>
              <a:t>How many fit on the broom?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9747450" y="3801958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1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2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3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Bahnschrift" panose="020B0502040204020203" pitchFamily="34" charset="0"/>
              </a:rPr>
              <a:t>4</a:t>
            </a:r>
            <a:endParaRPr lang="en-GB" sz="7200" dirty="0">
              <a:latin typeface="Bahnschrif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R CENA" panose="02000000000000000000" pitchFamily="2" charset="0"/>
              </a:rPr>
              <a:t>5</a:t>
            </a:r>
            <a:endParaRPr lang="en-GB" sz="7200" dirty="0">
              <a:latin typeface="AR CENA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5 = 5 + 0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245749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/>
                <a:gridCol w="1024572"/>
                <a:gridCol w="1024572"/>
                <a:gridCol w="1024572"/>
                <a:gridCol w="1024572"/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976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Challenge…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you create your own Room on the Broom?</a:t>
            </a:r>
          </a:p>
          <a:p>
            <a:r>
              <a:rPr lang="en-GB" dirty="0" smtClean="0"/>
              <a:t>You could draw the characters.</a:t>
            </a:r>
          </a:p>
          <a:p>
            <a:r>
              <a:rPr lang="en-GB" dirty="0" smtClean="0"/>
              <a:t>You could use the PDF sheets on the class page for today’s learning.</a:t>
            </a:r>
          </a:p>
          <a:p>
            <a:r>
              <a:rPr lang="en-GB" dirty="0" smtClean="0"/>
              <a:t>You could make puppets.</a:t>
            </a:r>
          </a:p>
          <a:p>
            <a:r>
              <a:rPr lang="en-GB" dirty="0" smtClean="0"/>
              <a:t>You could build them from Lego / Duplo</a:t>
            </a:r>
          </a:p>
          <a:p>
            <a:r>
              <a:rPr lang="en-GB" dirty="0" smtClean="0"/>
              <a:t>You could use your toys.</a:t>
            </a:r>
          </a:p>
          <a:p>
            <a:r>
              <a:rPr lang="en-GB" dirty="0" smtClean="0"/>
              <a:t>Can you create your own number sentences – numbers up to 5. adding and taking away your characters on your broom. (Use a real </a:t>
            </a:r>
            <a:r>
              <a:rPr lang="en-GB" smtClean="0"/>
              <a:t>broom if you can!)</a:t>
            </a:r>
          </a:p>
        </p:txBody>
      </p:sp>
    </p:spTree>
    <p:extLst>
      <p:ext uri="{BB962C8B-B14F-4D97-AF65-F5344CB8AC3E}">
        <p14:creationId xmlns:p14="http://schemas.microsoft.com/office/powerpoint/2010/main" val="20443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291</Words>
  <Application>Microsoft Office PowerPoint</Application>
  <PresentationFormat>Widescreen</PresentationFormat>
  <Paragraphs>90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 CENA</vt:lpstr>
      <vt:lpstr>Arial</vt:lpstr>
      <vt:lpstr>Bahnschrift</vt:lpstr>
      <vt:lpstr>Calibri</vt:lpstr>
      <vt:lpstr>Calibri Light</vt:lpstr>
      <vt:lpstr>Office Theme</vt:lpstr>
      <vt:lpstr>Room on the Broom</vt:lpstr>
      <vt:lpstr>How many are able to fit on the broom? 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Your Challenge…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Room on the Broom</dc:title>
  <dc:creator>Chris Hodge</dc:creator>
  <cp:lastModifiedBy>Chris Hodge</cp:lastModifiedBy>
  <cp:revision>10</cp:revision>
  <dcterms:created xsi:type="dcterms:W3CDTF">2021-01-06T17:36:52Z</dcterms:created>
  <dcterms:modified xsi:type="dcterms:W3CDTF">2021-01-06T18:14:07Z</dcterms:modified>
</cp:coreProperties>
</file>