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9" r:id="rId2"/>
    <p:sldId id="310" r:id="rId3"/>
    <p:sldId id="311" r:id="rId4"/>
    <p:sldId id="300" r:id="rId5"/>
    <p:sldId id="306" r:id="rId6"/>
    <p:sldId id="307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3974" userDrawn="1">
          <p15:clr>
            <a:srgbClr val="A4A3A4"/>
          </p15:clr>
        </p15:guide>
        <p15:guide id="4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36" y="44"/>
      </p:cViewPr>
      <p:guideLst>
        <p:guide orient="horz" pos="3974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4CF303A-E102-E44C-B6C1-47F437BC9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3606384"/>
            <a:ext cx="1803400" cy="2057400"/>
          </a:xfrm>
          <a:prstGeom prst="rect">
            <a:avLst/>
          </a:prstGeom>
        </p:spPr>
      </p:pic>
      <p:pic>
        <p:nvPicPr>
          <p:cNvPr id="9" name="Picture 8" descr="A picture containing dark&#10;&#10;Description automatically generated">
            <a:extLst>
              <a:ext uri="{FF2B5EF4-FFF2-40B4-BE49-F238E27FC236}">
                <a16:creationId xmlns:a16="http://schemas.microsoft.com/office/drawing/2014/main" id="{57C160E2-6CB1-3041-A267-6E372EBDE8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289" y="3620598"/>
            <a:ext cx="1803400" cy="20574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55F9F096-A9C8-954F-8723-3048C109C0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307" y="3613278"/>
            <a:ext cx="1803400" cy="2057400"/>
          </a:xfrm>
          <a:prstGeom prst="rect">
            <a:avLst/>
          </a:prstGeom>
        </p:spPr>
      </p:pic>
      <p:pic>
        <p:nvPicPr>
          <p:cNvPr id="13" name="Picture 1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68260C0-8012-1849-9EFD-802C4CF552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751" y="4736856"/>
            <a:ext cx="1803400" cy="2057400"/>
          </a:xfrm>
          <a:prstGeom prst="rect">
            <a:avLst/>
          </a:prstGeom>
        </p:spPr>
      </p:pic>
      <p:pic>
        <p:nvPicPr>
          <p:cNvPr id="14" name="Picture 13" descr="A picture containing dark&#10;&#10;Description automatically generated">
            <a:extLst>
              <a:ext uri="{FF2B5EF4-FFF2-40B4-BE49-F238E27FC236}">
                <a16:creationId xmlns:a16="http://schemas.microsoft.com/office/drawing/2014/main" id="{933B7E1B-B519-A640-9A3D-2439B7F682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917" y="3722370"/>
            <a:ext cx="1803400" cy="2057400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FA220A7-C582-8845-AC57-A50BC3F7D1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893" y="4736856"/>
            <a:ext cx="1803400" cy="2057400"/>
          </a:xfrm>
          <a:prstGeom prst="rect">
            <a:avLst/>
          </a:prstGeom>
        </p:spPr>
      </p:pic>
      <p:pic>
        <p:nvPicPr>
          <p:cNvPr id="16" name="Picture 1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9EECDD1-E627-624F-A369-9B1C8A9813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919" y="4751070"/>
            <a:ext cx="1803400" cy="2057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5EA101E-8FB2-194A-928D-381E39CD1C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6055" y="1265639"/>
            <a:ext cx="2518691" cy="24774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B15410-62B7-1C4D-93FA-3D14B023F9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6656" y="2545968"/>
            <a:ext cx="1929480" cy="2057401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4CDA818F-482D-5D49-8E90-07FAE19092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05" y="4729536"/>
            <a:ext cx="1803400" cy="2057400"/>
          </a:xfrm>
          <a:prstGeom prst="rect">
            <a:avLst/>
          </a:prstGeom>
        </p:spPr>
      </p:pic>
      <p:pic>
        <p:nvPicPr>
          <p:cNvPr id="18" name="Picture 17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B973065D-2F44-2848-9A7A-8F15258F2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843" y="4729536"/>
            <a:ext cx="1803400" cy="2057400"/>
          </a:xfrm>
          <a:prstGeom prst="rect">
            <a:avLst/>
          </a:prstGeom>
        </p:spPr>
      </p:pic>
      <p:pic>
        <p:nvPicPr>
          <p:cNvPr id="19" name="Picture 18" descr="A picture containing dark&#10;&#10;Description automatically generated">
            <a:extLst>
              <a:ext uri="{FF2B5EF4-FFF2-40B4-BE49-F238E27FC236}">
                <a16:creationId xmlns:a16="http://schemas.microsoft.com/office/drawing/2014/main" id="{EA6F607C-68B3-EC4E-AF07-85244024A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752" y="3620598"/>
            <a:ext cx="1803400" cy="205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A69DA47-06EA-EB4E-96D3-2008C6D918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136" y="1123600"/>
            <a:ext cx="4711700" cy="482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152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4CF303A-E102-E44C-B6C1-47F437BC9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3606384"/>
            <a:ext cx="1803400" cy="2057400"/>
          </a:xfrm>
          <a:prstGeom prst="rect">
            <a:avLst/>
          </a:prstGeom>
        </p:spPr>
      </p:pic>
      <p:pic>
        <p:nvPicPr>
          <p:cNvPr id="9" name="Picture 8" descr="A picture containing dark&#10;&#10;Description automatically generated">
            <a:extLst>
              <a:ext uri="{FF2B5EF4-FFF2-40B4-BE49-F238E27FC236}">
                <a16:creationId xmlns:a16="http://schemas.microsoft.com/office/drawing/2014/main" id="{57C160E2-6CB1-3041-A267-6E372EBDE8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289" y="3620598"/>
            <a:ext cx="1803400" cy="20574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55F9F096-A9C8-954F-8723-3048C109C0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307" y="3613278"/>
            <a:ext cx="1803400" cy="2057400"/>
          </a:xfrm>
          <a:prstGeom prst="rect">
            <a:avLst/>
          </a:prstGeom>
        </p:spPr>
      </p:pic>
      <p:pic>
        <p:nvPicPr>
          <p:cNvPr id="13" name="Picture 1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68260C0-8012-1849-9EFD-802C4CF552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751" y="4736856"/>
            <a:ext cx="1803400" cy="2057400"/>
          </a:xfrm>
          <a:prstGeom prst="rect">
            <a:avLst/>
          </a:prstGeom>
        </p:spPr>
      </p:pic>
      <p:pic>
        <p:nvPicPr>
          <p:cNvPr id="14" name="Picture 13" descr="A picture containing dark&#10;&#10;Description automatically generated">
            <a:extLst>
              <a:ext uri="{FF2B5EF4-FFF2-40B4-BE49-F238E27FC236}">
                <a16:creationId xmlns:a16="http://schemas.microsoft.com/office/drawing/2014/main" id="{933B7E1B-B519-A640-9A3D-2439B7F682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917" y="3722370"/>
            <a:ext cx="1803400" cy="2057400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FA220A7-C582-8845-AC57-A50BC3F7D1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893" y="4736856"/>
            <a:ext cx="1803400" cy="2057400"/>
          </a:xfrm>
          <a:prstGeom prst="rect">
            <a:avLst/>
          </a:prstGeom>
        </p:spPr>
      </p:pic>
      <p:pic>
        <p:nvPicPr>
          <p:cNvPr id="16" name="Picture 1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9EECDD1-E627-624F-A369-9B1C8A9813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919" y="4751070"/>
            <a:ext cx="1803400" cy="2057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5EA101E-8FB2-194A-928D-381E39CD1C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6055" y="1265639"/>
            <a:ext cx="2518691" cy="24774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B15410-62B7-1C4D-93FA-3D14B023F9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6656" y="2545968"/>
            <a:ext cx="1929480" cy="2057401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4CDA818F-482D-5D49-8E90-07FAE19092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05" y="4729536"/>
            <a:ext cx="1803400" cy="2057400"/>
          </a:xfrm>
          <a:prstGeom prst="rect">
            <a:avLst/>
          </a:prstGeom>
        </p:spPr>
      </p:pic>
      <p:pic>
        <p:nvPicPr>
          <p:cNvPr id="18" name="Picture 17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B973065D-2F44-2848-9A7A-8F15258F2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843" y="4729536"/>
            <a:ext cx="1803400" cy="2057400"/>
          </a:xfrm>
          <a:prstGeom prst="rect">
            <a:avLst/>
          </a:prstGeom>
        </p:spPr>
      </p:pic>
      <p:pic>
        <p:nvPicPr>
          <p:cNvPr id="19" name="Picture 18" descr="A picture containing dark&#10;&#10;Description automatically generated">
            <a:extLst>
              <a:ext uri="{FF2B5EF4-FFF2-40B4-BE49-F238E27FC236}">
                <a16:creationId xmlns:a16="http://schemas.microsoft.com/office/drawing/2014/main" id="{EA6F607C-68B3-EC4E-AF07-85244024A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752" y="3620598"/>
            <a:ext cx="1803400" cy="205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A69DA47-06EA-EB4E-96D3-2008C6D918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136" y="1123600"/>
            <a:ext cx="4711700" cy="482600"/>
          </a:xfrm>
          <a:prstGeom prst="rect">
            <a:avLst/>
          </a:prstGeom>
        </p:spPr>
      </p:pic>
      <p:pic>
        <p:nvPicPr>
          <p:cNvPr id="6" name="Picture 5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3FB5B0F7-FF1E-E643-B2DE-E2547A8819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4277558"/>
            <a:ext cx="2499521" cy="2477401"/>
          </a:xfrm>
          <a:prstGeom prst="rect">
            <a:avLst/>
          </a:prstGeom>
        </p:spPr>
      </p:pic>
      <p:pic>
        <p:nvPicPr>
          <p:cNvPr id="21" name="Picture 20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FD9FEC0-23CC-EB41-8147-2B750D2BF96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93" y="928247"/>
            <a:ext cx="664562" cy="758163"/>
          </a:xfrm>
          <a:prstGeom prst="rect">
            <a:avLst/>
          </a:prstGeom>
        </p:spPr>
      </p:pic>
      <p:pic>
        <p:nvPicPr>
          <p:cNvPr id="22" name="Picture 21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38C245A6-6AAC-8F41-B0B5-9ECC7FE75E1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57" y="907407"/>
            <a:ext cx="664562" cy="758163"/>
          </a:xfrm>
          <a:prstGeom prst="rect">
            <a:avLst/>
          </a:prstGeom>
        </p:spPr>
      </p:pic>
      <p:pic>
        <p:nvPicPr>
          <p:cNvPr id="23" name="Picture 2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E545EE35-1D0B-CC46-9515-BD0D8B996D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251" y="937154"/>
            <a:ext cx="664562" cy="758163"/>
          </a:xfrm>
          <a:prstGeom prst="rect">
            <a:avLst/>
          </a:prstGeom>
        </p:spPr>
      </p:pic>
      <p:pic>
        <p:nvPicPr>
          <p:cNvPr id="24" name="Picture 23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CF8CC15B-1CED-684E-85D2-212DE5D47AB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957" y="937153"/>
            <a:ext cx="664562" cy="758163"/>
          </a:xfrm>
          <a:prstGeom prst="rect">
            <a:avLst/>
          </a:prstGeom>
        </p:spPr>
      </p:pic>
      <p:pic>
        <p:nvPicPr>
          <p:cNvPr id="25" name="Picture 24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4BC8D6E-5AF9-8F40-97BC-77AEE36306F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26" y="937152"/>
            <a:ext cx="664562" cy="758163"/>
          </a:xfrm>
          <a:prstGeom prst="rect">
            <a:avLst/>
          </a:prstGeom>
        </p:spPr>
      </p:pic>
      <p:pic>
        <p:nvPicPr>
          <p:cNvPr id="26" name="Picture 2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53143A5-E86F-E645-A5AF-B00908F49FA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447" y="937151"/>
            <a:ext cx="664562" cy="758163"/>
          </a:xfrm>
          <a:prstGeom prst="rect">
            <a:avLst/>
          </a:prstGeom>
        </p:spPr>
      </p:pic>
      <p:pic>
        <p:nvPicPr>
          <p:cNvPr id="27" name="Picture 26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07954267-7BCD-814D-B604-E6E021E6DDC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27257" y="2925495"/>
            <a:ext cx="1564526" cy="15506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908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5.29091E-17 L 0.16314 -0.29745 L 0.3109 -0.08241 L 0.40882 -0.29167 L 0.52388 -0.05579 L 0.72692 -0.27917 C 0.7766 -0.24514 0.99151 -0.14074 1.04119 -0.10648 " pathEditMode="relative" rAng="0" ptsTypes="AAA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67" y="-1488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4CF303A-E102-E44C-B6C1-47F437BC9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3606384"/>
            <a:ext cx="1803400" cy="2057400"/>
          </a:xfrm>
          <a:prstGeom prst="rect">
            <a:avLst/>
          </a:prstGeom>
        </p:spPr>
      </p:pic>
      <p:pic>
        <p:nvPicPr>
          <p:cNvPr id="9" name="Picture 8" descr="A picture containing dark&#10;&#10;Description automatically generated">
            <a:extLst>
              <a:ext uri="{FF2B5EF4-FFF2-40B4-BE49-F238E27FC236}">
                <a16:creationId xmlns:a16="http://schemas.microsoft.com/office/drawing/2014/main" id="{57C160E2-6CB1-3041-A267-6E372EBDE8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289" y="3620598"/>
            <a:ext cx="1803400" cy="20574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55F9F096-A9C8-954F-8723-3048C109C0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307" y="3613278"/>
            <a:ext cx="1803400" cy="2057400"/>
          </a:xfrm>
          <a:prstGeom prst="rect">
            <a:avLst/>
          </a:prstGeom>
        </p:spPr>
      </p:pic>
      <p:pic>
        <p:nvPicPr>
          <p:cNvPr id="13" name="Picture 1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68260C0-8012-1849-9EFD-802C4CF552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751" y="4736856"/>
            <a:ext cx="1803400" cy="2057400"/>
          </a:xfrm>
          <a:prstGeom prst="rect">
            <a:avLst/>
          </a:prstGeom>
        </p:spPr>
      </p:pic>
      <p:pic>
        <p:nvPicPr>
          <p:cNvPr id="14" name="Picture 13" descr="A picture containing dark&#10;&#10;Description automatically generated">
            <a:extLst>
              <a:ext uri="{FF2B5EF4-FFF2-40B4-BE49-F238E27FC236}">
                <a16:creationId xmlns:a16="http://schemas.microsoft.com/office/drawing/2014/main" id="{933B7E1B-B519-A640-9A3D-2439B7F682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917" y="3722370"/>
            <a:ext cx="1803400" cy="2057400"/>
          </a:xfrm>
          <a:prstGeom prst="rect">
            <a:avLst/>
          </a:prstGeom>
        </p:spPr>
      </p:pic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FA220A7-C582-8845-AC57-A50BC3F7D1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893" y="4736856"/>
            <a:ext cx="1803400" cy="2057400"/>
          </a:xfrm>
          <a:prstGeom prst="rect">
            <a:avLst/>
          </a:prstGeom>
        </p:spPr>
      </p:pic>
      <p:pic>
        <p:nvPicPr>
          <p:cNvPr id="16" name="Picture 1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9EECDD1-E627-624F-A369-9B1C8A9813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919" y="4751070"/>
            <a:ext cx="1803400" cy="2057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5EA101E-8FB2-194A-928D-381E39CD1C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6055" y="1265639"/>
            <a:ext cx="2518691" cy="24774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B15410-62B7-1C4D-93FA-3D14B023F9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6656" y="2545968"/>
            <a:ext cx="1929480" cy="2057401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4CDA818F-482D-5D49-8E90-07FAE19092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05" y="4729536"/>
            <a:ext cx="1803400" cy="2057400"/>
          </a:xfrm>
          <a:prstGeom prst="rect">
            <a:avLst/>
          </a:prstGeom>
        </p:spPr>
      </p:pic>
      <p:pic>
        <p:nvPicPr>
          <p:cNvPr id="18" name="Picture 17" descr="A red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B973065D-2F44-2848-9A7A-8F15258F2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843" y="4729536"/>
            <a:ext cx="1803400" cy="2057400"/>
          </a:xfrm>
          <a:prstGeom prst="rect">
            <a:avLst/>
          </a:prstGeom>
        </p:spPr>
      </p:pic>
      <p:pic>
        <p:nvPicPr>
          <p:cNvPr id="19" name="Picture 18" descr="A picture containing dark&#10;&#10;Description automatically generated">
            <a:extLst>
              <a:ext uri="{FF2B5EF4-FFF2-40B4-BE49-F238E27FC236}">
                <a16:creationId xmlns:a16="http://schemas.microsoft.com/office/drawing/2014/main" id="{EA6F607C-68B3-EC4E-AF07-85244024A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752" y="3620598"/>
            <a:ext cx="1803400" cy="205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A69DA47-06EA-EB4E-96D3-2008C6D918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136" y="1123600"/>
            <a:ext cx="4711700" cy="482600"/>
          </a:xfrm>
          <a:prstGeom prst="rect">
            <a:avLst/>
          </a:prstGeom>
        </p:spPr>
      </p:pic>
      <p:pic>
        <p:nvPicPr>
          <p:cNvPr id="6" name="Picture 5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3FB5B0F7-FF1E-E643-B2DE-E2547A88193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4277558"/>
            <a:ext cx="2499521" cy="2477401"/>
          </a:xfrm>
          <a:prstGeom prst="rect">
            <a:avLst/>
          </a:prstGeom>
        </p:spPr>
      </p:pic>
      <p:pic>
        <p:nvPicPr>
          <p:cNvPr id="21" name="Picture 20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FD9FEC0-23CC-EB41-8147-2B750D2BF96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93" y="928247"/>
            <a:ext cx="664562" cy="758163"/>
          </a:xfrm>
          <a:prstGeom prst="rect">
            <a:avLst/>
          </a:prstGeom>
        </p:spPr>
      </p:pic>
      <p:pic>
        <p:nvPicPr>
          <p:cNvPr id="22" name="Picture 21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38C245A6-6AAC-8F41-B0B5-9ECC7FE75E1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57" y="907407"/>
            <a:ext cx="664562" cy="758163"/>
          </a:xfrm>
          <a:prstGeom prst="rect">
            <a:avLst/>
          </a:prstGeom>
        </p:spPr>
      </p:pic>
      <p:pic>
        <p:nvPicPr>
          <p:cNvPr id="23" name="Picture 22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E545EE35-1D0B-CC46-9515-BD0D8B996D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251" y="937154"/>
            <a:ext cx="664562" cy="758163"/>
          </a:xfrm>
          <a:prstGeom prst="rect">
            <a:avLst/>
          </a:prstGeom>
        </p:spPr>
      </p:pic>
      <p:pic>
        <p:nvPicPr>
          <p:cNvPr id="24" name="Picture 23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CF8CC15B-1CED-684E-85D2-212DE5D47AB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957" y="937153"/>
            <a:ext cx="664562" cy="758163"/>
          </a:xfrm>
          <a:prstGeom prst="rect">
            <a:avLst/>
          </a:prstGeom>
        </p:spPr>
      </p:pic>
      <p:pic>
        <p:nvPicPr>
          <p:cNvPr id="25" name="Picture 24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74BC8D6E-5AF9-8F40-97BC-77AEE36306F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26" y="937152"/>
            <a:ext cx="664562" cy="758163"/>
          </a:xfrm>
          <a:prstGeom prst="rect">
            <a:avLst/>
          </a:prstGeom>
        </p:spPr>
      </p:pic>
      <p:pic>
        <p:nvPicPr>
          <p:cNvPr id="26" name="Picture 25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53143A5-E86F-E645-A5AF-B00908F49FA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447" y="937151"/>
            <a:ext cx="664562" cy="758163"/>
          </a:xfrm>
          <a:prstGeom prst="rect">
            <a:avLst/>
          </a:prstGeom>
        </p:spPr>
      </p:pic>
      <p:pic>
        <p:nvPicPr>
          <p:cNvPr id="27" name="Picture 26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07954267-7BCD-814D-B604-E6E021E6DDC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27257" y="2925495"/>
            <a:ext cx="1564526" cy="1550681"/>
          </a:xfrm>
          <a:prstGeom prst="rect">
            <a:avLst/>
          </a:prstGeom>
        </p:spPr>
      </p:pic>
      <p:pic>
        <p:nvPicPr>
          <p:cNvPr id="28" name="Picture 27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D08E2C97-CDD3-AF48-BD75-B9BD15B9C99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464" y="912387"/>
            <a:ext cx="664562" cy="758163"/>
          </a:xfrm>
          <a:prstGeom prst="rect">
            <a:avLst/>
          </a:prstGeom>
        </p:spPr>
      </p:pic>
      <p:pic>
        <p:nvPicPr>
          <p:cNvPr id="29" name="Picture 28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082788C2-4BF7-2746-A0B0-A5D75622303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85" y="914848"/>
            <a:ext cx="664562" cy="758163"/>
          </a:xfrm>
          <a:prstGeom prst="rect">
            <a:avLst/>
          </a:prstGeom>
        </p:spPr>
      </p:pic>
      <p:pic>
        <p:nvPicPr>
          <p:cNvPr id="30" name="Picture 29" descr="A yellow umbrella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2282BAE1-1F09-8843-BF84-A56DE667110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639" y="928247"/>
            <a:ext cx="664562" cy="7581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730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9487E-6 5.29091E-17 L 0.16314 -0.29745 L 0.3109 -0.08241 L 0.40882 -0.29167 L 0.52388 -0.05579 L 0.72692 -0.27917 C 0.7766 -0.24514 0.99151 -0.14074 1.04119 -0.10648 " pathEditMode="relative" rAng="0" ptsTypes="AAAAA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67" y="-1488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11EAD721-F115-4F4E-87E6-E11E31FEEF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885" y="4506191"/>
            <a:ext cx="1177158" cy="1659082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41954476-ED26-184A-BE13-CA9167B258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885" y="3952009"/>
            <a:ext cx="1177158" cy="1659082"/>
          </a:xfrm>
          <a:prstGeom prst="rect">
            <a:avLst/>
          </a:prstGeom>
        </p:spPr>
      </p:pic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9572DECC-978B-6349-8F7B-39191EF9D3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885" y="3411682"/>
            <a:ext cx="1177158" cy="1659082"/>
          </a:xfrm>
          <a:prstGeom prst="rect">
            <a:avLst/>
          </a:prstGeom>
        </p:spPr>
      </p:pic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1B7F2772-9B8C-4541-9CAB-31273E5591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557" y="4791942"/>
            <a:ext cx="1177158" cy="1659082"/>
          </a:xfrm>
          <a:prstGeom prst="rect">
            <a:avLst/>
          </a:prstGeom>
        </p:spPr>
      </p:pic>
      <p:pic>
        <p:nvPicPr>
          <p:cNvPr id="10" name="Picture 9" descr="Shape&#10;&#10;Description automatically generated">
            <a:extLst>
              <a:ext uri="{FF2B5EF4-FFF2-40B4-BE49-F238E27FC236}">
                <a16:creationId xmlns:a16="http://schemas.microsoft.com/office/drawing/2014/main" id="{B111A6DC-E111-1A46-9FD7-B9B22314C5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287" y="4523509"/>
            <a:ext cx="1177158" cy="1659082"/>
          </a:xfrm>
          <a:prstGeom prst="rect">
            <a:avLst/>
          </a:prstGeom>
        </p:spPr>
      </p:pic>
      <p:pic>
        <p:nvPicPr>
          <p:cNvPr id="11" name="Picture 10" descr="Shape&#10;&#10;Description automatically generated">
            <a:extLst>
              <a:ext uri="{FF2B5EF4-FFF2-40B4-BE49-F238E27FC236}">
                <a16:creationId xmlns:a16="http://schemas.microsoft.com/office/drawing/2014/main" id="{1C6738CD-CA0A-5446-B458-A396901837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287" y="3969327"/>
            <a:ext cx="1177158" cy="1659082"/>
          </a:xfrm>
          <a:prstGeom prst="rect">
            <a:avLst/>
          </a:prstGeom>
        </p:spPr>
      </p:pic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C7E726CB-0B92-6A47-9FFB-DDA07161E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287" y="3429000"/>
            <a:ext cx="1177158" cy="1659082"/>
          </a:xfrm>
          <a:prstGeom prst="rect">
            <a:avLst/>
          </a:prstGeom>
        </p:spPr>
      </p:pic>
      <p:pic>
        <p:nvPicPr>
          <p:cNvPr id="13" name="Picture 12" descr="A picture containing shape&#10;&#10;Description automatically generated">
            <a:extLst>
              <a:ext uri="{FF2B5EF4-FFF2-40B4-BE49-F238E27FC236}">
                <a16:creationId xmlns:a16="http://schemas.microsoft.com/office/drawing/2014/main" id="{EF11DB19-CA4C-3742-8A9F-9F6D119713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959" y="4809260"/>
            <a:ext cx="1177158" cy="16590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DF5E98-0459-7C44-8661-1FB24F8BA0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13" y="4307035"/>
            <a:ext cx="1759968" cy="24308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114E80-9A42-BE4D-9EAA-FB78E2A76C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296" y="5119255"/>
            <a:ext cx="1951244" cy="18166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521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DF5BAB90-FBB4-2849-A666-403EB20A8C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474" y="4150305"/>
            <a:ext cx="1177158" cy="1659082"/>
          </a:xfrm>
          <a:prstGeom prst="rect">
            <a:avLst/>
          </a:prstGeom>
        </p:spPr>
      </p:pic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11EAD721-F115-4F4E-87E6-E11E31FEEF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923" y="4506191"/>
            <a:ext cx="1177158" cy="1659082"/>
          </a:xfrm>
          <a:prstGeom prst="rect">
            <a:avLst/>
          </a:prstGeom>
        </p:spPr>
      </p:pic>
      <p:pic>
        <p:nvPicPr>
          <p:cNvPr id="8" name="Picture 7" descr="Shape&#10;&#10;Description automatically generated">
            <a:extLst>
              <a:ext uri="{FF2B5EF4-FFF2-40B4-BE49-F238E27FC236}">
                <a16:creationId xmlns:a16="http://schemas.microsoft.com/office/drawing/2014/main" id="{41954476-ED26-184A-BE13-CA9167B258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923" y="3952009"/>
            <a:ext cx="1177158" cy="1659082"/>
          </a:xfrm>
          <a:prstGeom prst="rect">
            <a:avLst/>
          </a:prstGeom>
        </p:spPr>
      </p:pic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1B7F2772-9B8C-4541-9CAB-31273E55915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595" y="4791942"/>
            <a:ext cx="1177158" cy="1659082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10FD898C-9352-B343-B6B0-2891C8B50A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450" y="4307036"/>
            <a:ext cx="1177158" cy="1659082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F2598059-5D58-044A-94E1-6E349A313C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392" y="4171087"/>
            <a:ext cx="1177158" cy="1659082"/>
          </a:xfrm>
          <a:prstGeom prst="rect">
            <a:avLst/>
          </a:prstGeom>
        </p:spPr>
      </p:pic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F03F0D07-53C3-964E-9B36-A0243AEC23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841" y="4526973"/>
            <a:ext cx="1177158" cy="1659082"/>
          </a:xfrm>
          <a:prstGeom prst="rect">
            <a:avLst/>
          </a:prstGeom>
        </p:spPr>
      </p:pic>
      <p:pic>
        <p:nvPicPr>
          <p:cNvPr id="17" name="Picture 16" descr="Shape&#10;&#10;Description automatically generated">
            <a:extLst>
              <a:ext uri="{FF2B5EF4-FFF2-40B4-BE49-F238E27FC236}">
                <a16:creationId xmlns:a16="http://schemas.microsoft.com/office/drawing/2014/main" id="{F77D52D1-5530-A14B-A95B-B7974A4776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841" y="3972791"/>
            <a:ext cx="1177158" cy="1659082"/>
          </a:xfrm>
          <a:prstGeom prst="rect">
            <a:avLst/>
          </a:prstGeom>
        </p:spPr>
      </p:pic>
      <p:pic>
        <p:nvPicPr>
          <p:cNvPr id="18" name="Picture 17" descr="A picture containing shape&#10;&#10;Description automatically generated">
            <a:extLst>
              <a:ext uri="{FF2B5EF4-FFF2-40B4-BE49-F238E27FC236}">
                <a16:creationId xmlns:a16="http://schemas.microsoft.com/office/drawing/2014/main" id="{B6640166-8780-2549-A042-5FD89A26EB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513" y="4812724"/>
            <a:ext cx="1177158" cy="1659082"/>
          </a:xfrm>
          <a:prstGeom prst="rect">
            <a:avLst/>
          </a:prstGeom>
        </p:spPr>
      </p:pic>
      <p:pic>
        <p:nvPicPr>
          <p:cNvPr id="19" name="Picture 18" descr="Shape&#10;&#10;Description automatically generated">
            <a:extLst>
              <a:ext uri="{FF2B5EF4-FFF2-40B4-BE49-F238E27FC236}">
                <a16:creationId xmlns:a16="http://schemas.microsoft.com/office/drawing/2014/main" id="{21AAEF68-68E3-7741-8DC8-6D001D837A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368" y="4327818"/>
            <a:ext cx="1177158" cy="165908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1BD971F-C252-0841-AE65-103BFBC44A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13" y="4307035"/>
            <a:ext cx="1759968" cy="24308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992D54-118C-194F-A9AB-E0B07A9500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296" y="5119255"/>
            <a:ext cx="1951244" cy="18166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6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hape&#10;&#10;Description automatically generated">
            <a:extLst>
              <a:ext uri="{FF2B5EF4-FFF2-40B4-BE49-F238E27FC236}">
                <a16:creationId xmlns:a16="http://schemas.microsoft.com/office/drawing/2014/main" id="{FEE3B859-2C31-3045-A873-46AB10702D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92" y="4493898"/>
            <a:ext cx="1177158" cy="1659082"/>
          </a:xfrm>
          <a:prstGeom prst="rect">
            <a:avLst/>
          </a:prstGeom>
        </p:spPr>
      </p:pic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DF5BAB90-FBB4-2849-A666-403EB20A8C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227" y="4844612"/>
            <a:ext cx="1177158" cy="1659082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10FD898C-9352-B343-B6B0-2891C8B50A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757" y="4844612"/>
            <a:ext cx="1177158" cy="165908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1BD971F-C252-0841-AE65-103BFBC44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13" y="4307035"/>
            <a:ext cx="1759968" cy="24308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992D54-118C-194F-A9AB-E0B07A9500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296" y="5119255"/>
            <a:ext cx="1951244" cy="1816675"/>
          </a:xfrm>
          <a:prstGeom prst="rect">
            <a:avLst/>
          </a:prstGeom>
        </p:spPr>
      </p:pic>
      <p:pic>
        <p:nvPicPr>
          <p:cNvPr id="23" name="Picture 22" descr="Shape&#10;&#10;Description automatically generated">
            <a:extLst>
              <a:ext uri="{FF2B5EF4-FFF2-40B4-BE49-F238E27FC236}">
                <a16:creationId xmlns:a16="http://schemas.microsoft.com/office/drawing/2014/main" id="{531E76E0-B084-C943-8B1E-5B348B35CB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92" y="3937571"/>
            <a:ext cx="1177158" cy="1659082"/>
          </a:xfrm>
          <a:prstGeom prst="rect">
            <a:avLst/>
          </a:prstGeom>
        </p:spPr>
      </p:pic>
      <p:pic>
        <p:nvPicPr>
          <p:cNvPr id="24" name="Picture 23" descr="Shape&#10;&#10;Description automatically generated">
            <a:extLst>
              <a:ext uri="{FF2B5EF4-FFF2-40B4-BE49-F238E27FC236}">
                <a16:creationId xmlns:a16="http://schemas.microsoft.com/office/drawing/2014/main" id="{92AE2642-C996-264C-9E48-8F144C564B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10" y="4493898"/>
            <a:ext cx="1177158" cy="1659082"/>
          </a:xfrm>
          <a:prstGeom prst="rect">
            <a:avLst/>
          </a:prstGeom>
        </p:spPr>
      </p:pic>
      <p:pic>
        <p:nvPicPr>
          <p:cNvPr id="25" name="Picture 24" descr="Shape&#10;&#10;Description automatically generated">
            <a:extLst>
              <a:ext uri="{FF2B5EF4-FFF2-40B4-BE49-F238E27FC236}">
                <a16:creationId xmlns:a16="http://schemas.microsoft.com/office/drawing/2014/main" id="{041A6AFB-DC0B-E747-BA48-B7D4F79415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445" y="4844612"/>
            <a:ext cx="1177158" cy="1659082"/>
          </a:xfrm>
          <a:prstGeom prst="rect">
            <a:avLst/>
          </a:prstGeom>
        </p:spPr>
      </p:pic>
      <p:pic>
        <p:nvPicPr>
          <p:cNvPr id="26" name="Picture 25" descr="Shape&#10;&#10;Description automatically generated">
            <a:extLst>
              <a:ext uri="{FF2B5EF4-FFF2-40B4-BE49-F238E27FC236}">
                <a16:creationId xmlns:a16="http://schemas.microsoft.com/office/drawing/2014/main" id="{393E2CAF-E26F-9846-BFAC-8355DF5C87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975" y="4844612"/>
            <a:ext cx="1177158" cy="1659082"/>
          </a:xfrm>
          <a:prstGeom prst="rect">
            <a:avLst/>
          </a:prstGeom>
        </p:spPr>
      </p:pic>
      <p:pic>
        <p:nvPicPr>
          <p:cNvPr id="27" name="Picture 26" descr="Shape&#10;&#10;Description automatically generated">
            <a:extLst>
              <a:ext uri="{FF2B5EF4-FFF2-40B4-BE49-F238E27FC236}">
                <a16:creationId xmlns:a16="http://schemas.microsoft.com/office/drawing/2014/main" id="{D082E947-F107-B94E-83F9-90EA875F62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10" y="3937571"/>
            <a:ext cx="1177158" cy="16590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6623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3.4|5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|29.3|6.5|21.2|4|1.8|2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.7|16.6|5.7|20.7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6.8|18.6|0.9|0.8|1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4.9|5.1|5.2|8.6|10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4.4|1.8|1.9|8.4|7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1855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176</cp:revision>
  <dcterms:created xsi:type="dcterms:W3CDTF">2020-12-14T12:06:57Z</dcterms:created>
  <dcterms:modified xsi:type="dcterms:W3CDTF">2021-06-03T11:50:39Z</dcterms:modified>
</cp:coreProperties>
</file>