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12F6-D1AE-473E-916A-2252F257BD96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2079-EA01-4CD3-8B3B-D9AC0926A0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442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12F6-D1AE-473E-916A-2252F257BD96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2079-EA01-4CD3-8B3B-D9AC0926A0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051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12F6-D1AE-473E-916A-2252F257BD96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2079-EA01-4CD3-8B3B-D9AC0926A0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401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12F6-D1AE-473E-916A-2252F257BD96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2079-EA01-4CD3-8B3B-D9AC0926A0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497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12F6-D1AE-473E-916A-2252F257BD96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2079-EA01-4CD3-8B3B-D9AC0926A0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714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12F6-D1AE-473E-916A-2252F257BD96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2079-EA01-4CD3-8B3B-D9AC0926A0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063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12F6-D1AE-473E-916A-2252F257BD96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2079-EA01-4CD3-8B3B-D9AC0926A0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56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12F6-D1AE-473E-916A-2252F257BD96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2079-EA01-4CD3-8B3B-D9AC0926A0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263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12F6-D1AE-473E-916A-2252F257BD96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2079-EA01-4CD3-8B3B-D9AC0926A0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279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12F6-D1AE-473E-916A-2252F257BD96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2079-EA01-4CD3-8B3B-D9AC0926A0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231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12F6-D1AE-473E-916A-2252F257BD96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72079-EA01-4CD3-8B3B-D9AC0926A0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554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312F6-D1AE-473E-916A-2252F257BD96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72079-EA01-4CD3-8B3B-D9AC0926A0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055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113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308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347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711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798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943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040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912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744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976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799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3202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999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Hodge</dc:creator>
  <cp:lastModifiedBy>C Hodge</cp:lastModifiedBy>
  <cp:revision>2</cp:revision>
  <dcterms:created xsi:type="dcterms:W3CDTF">2021-02-09T16:05:08Z</dcterms:created>
  <dcterms:modified xsi:type="dcterms:W3CDTF">2021-02-09T16:17:36Z</dcterms:modified>
</cp:coreProperties>
</file>