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1"/>
  </p:sldMasterIdLst>
  <p:notesMasterIdLst>
    <p:notesMasterId r:id="rId15"/>
  </p:notesMasterIdLst>
  <p:handoutMasterIdLst>
    <p:handoutMasterId r:id="rId16"/>
  </p:handoutMasterIdLst>
  <p:sldIdLst>
    <p:sldId id="258" r:id="rId2"/>
    <p:sldId id="264" r:id="rId3"/>
    <p:sldId id="272" r:id="rId4"/>
    <p:sldId id="273" r:id="rId5"/>
    <p:sldId id="274" r:id="rId6"/>
    <p:sldId id="281" r:id="rId7"/>
    <p:sldId id="275" r:id="rId8"/>
    <p:sldId id="276" r:id="rId9"/>
    <p:sldId id="277" r:id="rId10"/>
    <p:sldId id="278" r:id="rId11"/>
    <p:sldId id="279" r:id="rId12"/>
    <p:sldId id="280" r:id="rId13"/>
    <p:sldId id="267" r:id="rId14"/>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013F7C"/>
    <a:srgbClr val="699327"/>
    <a:srgbClr val="B9D26D"/>
    <a:srgbClr val="6CBB84"/>
    <a:srgbClr val="2DB7BC"/>
    <a:srgbClr val="D81D32"/>
    <a:srgbClr val="8FC8E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6" d="100"/>
          <a:sy n="76" d="100"/>
        </p:scale>
        <p:origin x="115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Header Placeholder 1">
            <a:extLst>
              <a:ext uri="{FF2B5EF4-FFF2-40B4-BE49-F238E27FC236}">
                <a16:creationId xmlns:a16="http://schemas.microsoft.com/office/drawing/2014/main" id="{F24C900E-269C-4913-A0E4-322910B239C1}"/>
              </a:ext>
            </a:extLst>
          </p:cNvPr>
          <p:cNvSpPr txBox="1">
            <a:spLocks noGrp="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a:solidFill>
                  <a:srgbClr val="000000"/>
                </a:solidFill>
                <a:latin typeface="+mn-lt"/>
              </a:defRPr>
            </a:lvl1pPr>
          </a:lstStyle>
          <a:p>
            <a:pPr>
              <a:defRPr/>
            </a:pPr>
            <a:endParaRPr lang="en-GB" altLang="en-US"/>
          </a:p>
        </p:txBody>
      </p:sp>
      <p:sp>
        <p:nvSpPr>
          <p:cNvPr id="8195" name="Date Placeholder 2">
            <a:extLst>
              <a:ext uri="{FF2B5EF4-FFF2-40B4-BE49-F238E27FC236}">
                <a16:creationId xmlns:a16="http://schemas.microsoft.com/office/drawing/2014/main" id="{4C466BAA-91C8-446D-A7CA-C8F6F2E8A7F7}"/>
              </a:ext>
            </a:extLst>
          </p:cNvPr>
          <p:cNvSpPr txBox="1">
            <a:spLocks noGrp="1"/>
          </p:cNvSpPr>
          <p:nvPr>
            <p:ph type="dt" sz="quarter"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a:solidFill>
                  <a:srgbClr val="000000"/>
                </a:solidFill>
                <a:latin typeface="+mn-lt"/>
              </a:defRPr>
            </a:lvl1pPr>
          </a:lstStyle>
          <a:p>
            <a:pPr>
              <a:defRPr/>
            </a:pPr>
            <a:fld id="{9D12D641-D09B-4ABA-A08A-BB8CFA22E3B8}" type="datetime1">
              <a:rPr lang="en-GB" altLang="en-US"/>
              <a:pPr>
                <a:defRPr/>
              </a:pPr>
              <a:t>10/03/2021</a:t>
            </a:fld>
            <a:endParaRPr lang="en-GB" altLang="en-US"/>
          </a:p>
        </p:txBody>
      </p:sp>
      <p:sp>
        <p:nvSpPr>
          <p:cNvPr id="8196" name="Footer Placeholder 3">
            <a:extLst>
              <a:ext uri="{FF2B5EF4-FFF2-40B4-BE49-F238E27FC236}">
                <a16:creationId xmlns:a16="http://schemas.microsoft.com/office/drawing/2014/main" id="{6F855EBC-9D1A-4FC3-BFB8-1F401BA657F2}"/>
              </a:ext>
            </a:extLst>
          </p:cNvPr>
          <p:cNvSpPr txBox="1">
            <a:spLocks noGrp="1"/>
          </p:cNvSpPr>
          <p:nvPr>
            <p:ph type="ftr" sz="quarter" idx="2"/>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a:solidFill>
                  <a:srgbClr val="000000"/>
                </a:solidFill>
                <a:latin typeface="+mn-lt"/>
              </a:defRPr>
            </a:lvl1pPr>
          </a:lstStyle>
          <a:p>
            <a:pPr>
              <a:defRPr/>
            </a:pPr>
            <a:endParaRPr lang="en-GB" altLang="en-US"/>
          </a:p>
        </p:txBody>
      </p:sp>
      <p:sp>
        <p:nvSpPr>
          <p:cNvPr id="8197" name="Slide Number Placeholder 4">
            <a:extLst>
              <a:ext uri="{FF2B5EF4-FFF2-40B4-BE49-F238E27FC236}">
                <a16:creationId xmlns:a16="http://schemas.microsoft.com/office/drawing/2014/main" id="{BAAD7E75-5971-4194-A8BF-442FA22A11E7}"/>
              </a:ext>
            </a:extLst>
          </p:cNvPr>
          <p:cNvSpPr txBox="1">
            <a:spLocks noGrp="1"/>
          </p:cNvSpPr>
          <p:nvPr>
            <p:ph type="sldNum" sz="quarter" idx="3"/>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defRPr>
                <a:solidFill>
                  <a:srgbClr val="000000"/>
                </a:solidFill>
              </a:defRPr>
            </a:lvl1pPr>
          </a:lstStyle>
          <a:p>
            <a:fld id="{7FB498BA-3520-49F6-9F08-FAE132FA022C}"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6F4E67-54EB-476C-BA60-30E8531DE855}"/>
              </a:ext>
            </a:extLst>
          </p:cNvPr>
          <p:cNvSpPr txBox="1">
            <a:spLocks noGrp="1"/>
          </p:cNvSpPr>
          <p:nvPr>
            <p:ph type="hdr" sz="quarter"/>
          </p:nvPr>
        </p:nvSpPr>
        <p:spPr>
          <a:xfrm>
            <a:off x="0" y="0"/>
            <a:ext cx="2971800" cy="458788"/>
          </a:xfrm>
          <a:prstGeom prst="rect">
            <a:avLst/>
          </a:prstGeom>
          <a:noFill/>
          <a:ln>
            <a:noFill/>
          </a:ln>
        </p:spPr>
        <p:txBody>
          <a:bodyPr vert="horz" wrap="square" lIns="91440" tIns="45720" rIns="91440" bIns="45720" anchor="t" anchorCtr="0" compatLnSpc="1">
            <a:noAutofit/>
          </a:bodyPr>
          <a:lstStyle>
            <a:lvl1pPr marL="0" marR="0" lvl="0" indent="0" algn="l" defTabSz="9144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endParaRPr/>
          </a:p>
        </p:txBody>
      </p:sp>
      <p:sp>
        <p:nvSpPr>
          <p:cNvPr id="3" name="Date Placeholder 2">
            <a:extLst>
              <a:ext uri="{FF2B5EF4-FFF2-40B4-BE49-F238E27FC236}">
                <a16:creationId xmlns:a16="http://schemas.microsoft.com/office/drawing/2014/main" id="{4DA6FC0D-37C7-4B2E-BE6F-B650F861F50B}"/>
              </a:ext>
            </a:extLst>
          </p:cNvPr>
          <p:cNvSpPr txBox="1">
            <a:spLocks noGrp="1"/>
          </p:cNvSpPr>
          <p:nvPr>
            <p:ph type="dt" idx="1"/>
          </p:nvPr>
        </p:nvSpPr>
        <p:spPr>
          <a:xfrm>
            <a:off x="3884613" y="0"/>
            <a:ext cx="2971800" cy="458788"/>
          </a:xfrm>
          <a:prstGeom prst="rect">
            <a:avLst/>
          </a:prstGeom>
          <a:noFill/>
          <a:ln>
            <a:noFill/>
          </a:ln>
        </p:spPr>
        <p:txBody>
          <a:bodyPr vert="horz" wrap="square" lIns="91440" tIns="45720" rIns="91440" bIns="45720" anchor="t" anchorCtr="0" compatLnSpc="1">
            <a:noAutofit/>
          </a:bodyPr>
          <a:lstStyle>
            <a:lvl1pPr marL="0" marR="0" lvl="0" indent="0" algn="r" defTabSz="9144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C6A77279-9ABB-4B8B-A950-FDB04D0AC8EA}" type="datetime1">
              <a:rPr lang="en-US"/>
              <a:pPr>
                <a:defRPr/>
              </a:pPr>
              <a:t>3/10/2021</a:t>
            </a:fld>
            <a:endParaRPr/>
          </a:p>
        </p:txBody>
      </p:sp>
      <p:sp>
        <p:nvSpPr>
          <p:cNvPr id="5124" name="Slide Image Placeholder 3">
            <a:extLst>
              <a:ext uri="{FF2B5EF4-FFF2-40B4-BE49-F238E27FC236}">
                <a16:creationId xmlns:a16="http://schemas.microsoft.com/office/drawing/2014/main" id="{5C7139BA-2D74-4FD3-9BD1-381C2CD39424}"/>
              </a:ext>
            </a:extLst>
          </p:cNvPr>
          <p:cNvSpPr>
            <a:spLocks noGrp="1" noRot="1" noChangeAspect="1"/>
          </p:cNvSpPr>
          <p:nvPr>
            <p:ph type="sldImg" idx="2"/>
          </p:nvPr>
        </p:nvSpPr>
        <p:spPr bwMode="auto">
          <a:xfrm>
            <a:off x="1371600" y="1143000"/>
            <a:ext cx="4114800" cy="3086100"/>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a:extLst>
              <a:ext uri="{FF2B5EF4-FFF2-40B4-BE49-F238E27FC236}">
                <a16:creationId xmlns:a16="http://schemas.microsoft.com/office/drawing/2014/main" id="{A62DE6D5-3685-4470-8F33-4602C8740D4F}"/>
              </a:ext>
            </a:extLst>
          </p:cNvPr>
          <p:cNvSpPr txBox="1">
            <a:spLocks noGrp="1"/>
          </p:cNvSpPr>
          <p:nvPr>
            <p:ph type="body" sz="quarter" idx="3"/>
          </p:nvPr>
        </p:nvSpPr>
        <p:spPr>
          <a:xfrm>
            <a:off x="685800" y="4400550"/>
            <a:ext cx="5486400" cy="3600450"/>
          </a:xfrm>
          <a:prstGeom prst="rect">
            <a:avLst/>
          </a:prstGeom>
          <a:noFill/>
          <a:ln>
            <a:noFill/>
          </a:ln>
        </p:spPr>
        <p:txBody>
          <a:bodyPr vert="horz" wrap="square" lIns="91440" tIns="45720" rIns="91440" bIns="45720" anchor="t" anchorCtr="0" compatLnSpc="1">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D1FB4AC-AA5A-41A5-B6D9-14BA37EF6AF7}"/>
              </a:ext>
            </a:extLst>
          </p:cNvPr>
          <p:cNvSpPr txBox="1">
            <a:spLocks noGrp="1"/>
          </p:cNvSpPr>
          <p:nvPr>
            <p:ph type="ftr" sz="quarter" idx="4"/>
          </p:nvPr>
        </p:nvSpPr>
        <p:spPr>
          <a:xfrm>
            <a:off x="0"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l" defTabSz="9144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endParaRPr/>
          </a:p>
        </p:txBody>
      </p:sp>
      <p:sp>
        <p:nvSpPr>
          <p:cNvPr id="7" name="Slide Number Placeholder 6">
            <a:extLst>
              <a:ext uri="{FF2B5EF4-FFF2-40B4-BE49-F238E27FC236}">
                <a16:creationId xmlns:a16="http://schemas.microsoft.com/office/drawing/2014/main" id="{9AE2ACF1-ED08-4114-8326-0D90B748C454}"/>
              </a:ext>
            </a:extLst>
          </p:cNvPr>
          <p:cNvSpPr txBox="1">
            <a:spLocks noGrp="1"/>
          </p:cNvSpPr>
          <p:nvPr>
            <p:ph type="sldNum" sz="quarter" idx="5"/>
          </p:nvPr>
        </p:nvSpPr>
        <p:spPr>
          <a:xfrm>
            <a:off x="3884613" y="8685213"/>
            <a:ext cx="2971800" cy="458787"/>
          </a:xfrm>
          <a:prstGeom prst="rect">
            <a:avLst/>
          </a:prstGeom>
          <a:noFill/>
          <a:ln>
            <a:noFill/>
          </a:ln>
        </p:spPr>
        <p:txBody>
          <a:bodyPr vert="horz" wrap="square" lIns="91440" tIns="45720" rIns="91440" bIns="45720" numCol="1" anchor="b" anchorCtr="0" compatLnSpc="1">
            <a:prstTxWarp prst="textNoShape">
              <a:avLst/>
            </a:prstTxWarp>
            <a:noAutofit/>
          </a:bodyPr>
          <a:lstStyle>
            <a:lvl1pPr algn="r" defTabSz="914400" eaLnBrk="1" hangingPunct="1">
              <a:defRPr sz="1200">
                <a:solidFill>
                  <a:srgbClr val="000000"/>
                </a:solidFill>
              </a:defRPr>
            </a:lvl1pPr>
          </a:lstStyle>
          <a:p>
            <a:fld id="{4D0ED5EC-060D-464C-8448-999192CA8C62}" type="slidenum">
              <a:rPr lang="en-GB" altLang="ru-RU"/>
              <a:pPr/>
              <a:t>‹#›</a:t>
            </a:fld>
            <a:endParaRPr lang="en-GB" altLang="ru-RU"/>
          </a:p>
        </p:txBody>
      </p:sp>
    </p:spTree>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94591869-CAD0-4791-A41D-FB8245F9EC31}"/>
              </a:ext>
            </a:extLst>
          </p:cNvPr>
          <p:cNvSpPr>
            <a:spLocks noGrp="1" noRot="1" noChangeAspect="1" noTextEdit="1"/>
          </p:cNvSpPr>
          <p:nvPr>
            <p:ph type="sldImg"/>
          </p:nvPr>
        </p:nvSpPr>
        <p:spPr>
          <a:ln/>
        </p:spPr>
      </p:sp>
      <p:sp>
        <p:nvSpPr>
          <p:cNvPr id="16387" name="Notes Placeholder 2">
            <a:extLst>
              <a:ext uri="{FF2B5EF4-FFF2-40B4-BE49-F238E27FC236}">
                <a16:creationId xmlns:a16="http://schemas.microsoft.com/office/drawing/2014/main" id="{950653E1-8713-45A9-99BA-0EEEFEB1C5B1}"/>
              </a:ext>
            </a:extLst>
          </p:cNvPr>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a:latin typeface="Calibri" panose="020F0502020204030204" pitchFamily="34" charset="0"/>
            </a:endParaRPr>
          </a:p>
        </p:txBody>
      </p:sp>
      <p:sp>
        <p:nvSpPr>
          <p:cNvPr id="16388" name="Slide Number Placeholder 3">
            <a:extLst>
              <a:ext uri="{FF2B5EF4-FFF2-40B4-BE49-F238E27FC236}">
                <a16:creationId xmlns:a16="http://schemas.microsoft.com/office/drawing/2014/main" id="{44DDA392-C36C-4CF1-A137-E1A8508A36F8}"/>
              </a:ext>
            </a:extLst>
          </p:cNvPr>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r" eaLnBrk="1" hangingPunct="1"/>
            <a:fld id="{01EB9537-D070-4217-B283-1751E7124BF1}" type="slidenum">
              <a:rPr lang="en-GB" altLang="en-US" sz="1200">
                <a:solidFill>
                  <a:srgbClr val="000000"/>
                </a:solidFill>
              </a:rPr>
              <a:pPr algn="r" eaLnBrk="1" hangingPunct="1"/>
              <a:t>10</a:t>
            </a:fld>
            <a:endParaRPr lang="en-GB" altLang="en-US" sz="120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D9AD8B3F-4DBD-4B56-B7E9-45A7959D96B3}"/>
              </a:ext>
            </a:extLst>
          </p:cNvPr>
          <p:cNvSpPr>
            <a:spLocks noGrp="1" noRot="1" noChangeAspect="1" noTextEdit="1"/>
          </p:cNvSpPr>
          <p:nvPr>
            <p:ph type="sldImg"/>
          </p:nvPr>
        </p:nvSpPr>
        <p:spPr>
          <a:ln/>
        </p:spPr>
      </p:sp>
      <p:sp>
        <p:nvSpPr>
          <p:cNvPr id="18435" name="Notes Placeholder 2">
            <a:extLst>
              <a:ext uri="{FF2B5EF4-FFF2-40B4-BE49-F238E27FC236}">
                <a16:creationId xmlns:a16="http://schemas.microsoft.com/office/drawing/2014/main" id="{C85D7325-BC0C-4E09-8233-0B51047E9895}"/>
              </a:ext>
            </a:extLst>
          </p:cNvPr>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a:latin typeface="Calibri" panose="020F0502020204030204" pitchFamily="34" charset="0"/>
            </a:endParaRPr>
          </a:p>
        </p:txBody>
      </p:sp>
      <p:sp>
        <p:nvSpPr>
          <p:cNvPr id="18436" name="Slide Number Placeholder 3">
            <a:extLst>
              <a:ext uri="{FF2B5EF4-FFF2-40B4-BE49-F238E27FC236}">
                <a16:creationId xmlns:a16="http://schemas.microsoft.com/office/drawing/2014/main" id="{1D20623D-8483-4BBB-8004-51EEF7B05B9C}"/>
              </a:ext>
            </a:extLst>
          </p:cNvPr>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r" eaLnBrk="1" hangingPunct="1"/>
            <a:fld id="{7F0666A3-BCC6-471F-B341-5BA110EC8CB0}" type="slidenum">
              <a:rPr lang="en-GB" altLang="en-US" sz="1200">
                <a:solidFill>
                  <a:srgbClr val="000000"/>
                </a:solidFill>
              </a:rPr>
              <a:pPr algn="r" eaLnBrk="1" hangingPunct="1"/>
              <a:t>11</a:t>
            </a:fld>
            <a:endParaRPr lang="en-GB" altLang="en-US" sz="1200">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632B88E8-9078-423D-A641-9832A011A489}"/>
              </a:ext>
            </a:extLst>
          </p:cNvPr>
          <p:cNvSpPr>
            <a:spLocks noGrp="1" noRot="1" noChangeAspect="1" noTextEdit="1"/>
          </p:cNvSpPr>
          <p:nvPr>
            <p:ph type="sldImg"/>
          </p:nvPr>
        </p:nvSpPr>
        <p:spPr>
          <a:ln/>
        </p:spPr>
      </p:sp>
      <p:sp>
        <p:nvSpPr>
          <p:cNvPr id="20483" name="Notes Placeholder 2">
            <a:extLst>
              <a:ext uri="{FF2B5EF4-FFF2-40B4-BE49-F238E27FC236}">
                <a16:creationId xmlns:a16="http://schemas.microsoft.com/office/drawing/2014/main" id="{07461910-26BC-4895-9F34-D9D76716F966}"/>
              </a:ext>
            </a:extLst>
          </p:cNvPr>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a:latin typeface="Calibri" panose="020F0502020204030204" pitchFamily="34" charset="0"/>
            </a:endParaRPr>
          </a:p>
        </p:txBody>
      </p:sp>
      <p:sp>
        <p:nvSpPr>
          <p:cNvPr id="20484" name="Slide Number Placeholder 3">
            <a:extLst>
              <a:ext uri="{FF2B5EF4-FFF2-40B4-BE49-F238E27FC236}">
                <a16:creationId xmlns:a16="http://schemas.microsoft.com/office/drawing/2014/main" id="{29013EC5-7E06-4E41-B533-53F91932C03D}"/>
              </a:ext>
            </a:extLst>
          </p:cNvPr>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r" eaLnBrk="1" hangingPunct="1"/>
            <a:fld id="{4A3C8049-0D94-4890-A765-025978A70A70}" type="slidenum">
              <a:rPr lang="en-GB" altLang="en-US" sz="1200">
                <a:solidFill>
                  <a:srgbClr val="000000"/>
                </a:solidFill>
              </a:rPr>
              <a:pPr algn="r" eaLnBrk="1" hangingPunct="1"/>
              <a:t>12</a:t>
            </a:fld>
            <a:endParaRPr lang="en-GB" altLang="en-US" sz="120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133F9399-73C4-4190-9B53-CA343ABA858C}"/>
              </a:ext>
            </a:extLst>
          </p:cNvPr>
          <p:cNvSpPr>
            <a:spLocks noGrp="1"/>
          </p:cNvSpPr>
          <p:nvPr>
            <p:ph type="dt" sz="half" idx="10"/>
          </p:nvPr>
        </p:nvSpPr>
        <p:spPr/>
        <p:txBody>
          <a:bodyPr/>
          <a:lstStyle>
            <a:lvl1pPr>
              <a:defRPr/>
            </a:lvl1pPr>
          </a:lstStyle>
          <a:p>
            <a:pPr>
              <a:defRPr/>
            </a:pPr>
            <a:fld id="{AD5DBD6B-1B3E-4D65-87C8-9F2E27C5E0DD}" type="datetimeFigureOut">
              <a:rPr lang="en-US"/>
              <a:pPr>
                <a:defRPr/>
              </a:pPr>
              <a:t>3/10/2021</a:t>
            </a:fld>
            <a:endParaRPr lang="en-US"/>
          </a:p>
        </p:txBody>
      </p:sp>
      <p:sp>
        <p:nvSpPr>
          <p:cNvPr id="5" name="Footer Placeholder 4">
            <a:extLst>
              <a:ext uri="{FF2B5EF4-FFF2-40B4-BE49-F238E27FC236}">
                <a16:creationId xmlns:a16="http://schemas.microsoft.com/office/drawing/2014/main" id="{C3359823-F25B-4502-B463-BE4E05C9F0C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C7F42A2-814B-4821-91D6-546A14B6EABA}"/>
              </a:ext>
            </a:extLst>
          </p:cNvPr>
          <p:cNvSpPr>
            <a:spLocks noGrp="1"/>
          </p:cNvSpPr>
          <p:nvPr>
            <p:ph type="sldNum" sz="quarter" idx="12"/>
          </p:nvPr>
        </p:nvSpPr>
        <p:spPr/>
        <p:txBody>
          <a:bodyPr/>
          <a:lstStyle>
            <a:lvl1pPr>
              <a:defRPr/>
            </a:lvl1pPr>
          </a:lstStyle>
          <a:p>
            <a:fld id="{A989CD8A-A5F3-49BC-88C0-2984AD12C7D1}" type="slidenum">
              <a:rPr lang="en-US" altLang="ru-RU"/>
              <a:pPr/>
              <a:t>‹#›</a:t>
            </a:fld>
            <a:endParaRPr lang="en-US" altLang="ru-RU"/>
          </a:p>
        </p:txBody>
      </p:sp>
    </p:spTree>
    <p:extLst>
      <p:ext uri="{BB962C8B-B14F-4D97-AF65-F5344CB8AC3E}">
        <p14:creationId xmlns:p14="http://schemas.microsoft.com/office/powerpoint/2010/main" val="309080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2DBE8-363D-4E34-997D-9F8088A3DDDA}"/>
              </a:ext>
            </a:extLst>
          </p:cNvPr>
          <p:cNvSpPr>
            <a:spLocks noGrp="1"/>
          </p:cNvSpPr>
          <p:nvPr>
            <p:ph type="dt" sz="half" idx="10"/>
          </p:nvPr>
        </p:nvSpPr>
        <p:spPr/>
        <p:txBody>
          <a:bodyPr/>
          <a:lstStyle>
            <a:lvl1pPr>
              <a:defRPr/>
            </a:lvl1pPr>
          </a:lstStyle>
          <a:p>
            <a:pPr>
              <a:defRPr/>
            </a:pPr>
            <a:fld id="{B73168D6-ECED-48E0-8E88-BBEA205692FE}" type="datetimeFigureOut">
              <a:rPr lang="en-US"/>
              <a:pPr>
                <a:defRPr/>
              </a:pPr>
              <a:t>3/10/2021</a:t>
            </a:fld>
            <a:endParaRPr lang="en-US"/>
          </a:p>
        </p:txBody>
      </p:sp>
      <p:sp>
        <p:nvSpPr>
          <p:cNvPr id="5" name="Footer Placeholder 4">
            <a:extLst>
              <a:ext uri="{FF2B5EF4-FFF2-40B4-BE49-F238E27FC236}">
                <a16:creationId xmlns:a16="http://schemas.microsoft.com/office/drawing/2014/main" id="{901780A6-7A2F-4133-9878-5D3E59A4D8D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6A027BB-3BD3-4050-8963-891AB531A090}"/>
              </a:ext>
            </a:extLst>
          </p:cNvPr>
          <p:cNvSpPr>
            <a:spLocks noGrp="1"/>
          </p:cNvSpPr>
          <p:nvPr>
            <p:ph type="sldNum" sz="quarter" idx="12"/>
          </p:nvPr>
        </p:nvSpPr>
        <p:spPr/>
        <p:txBody>
          <a:bodyPr/>
          <a:lstStyle>
            <a:lvl1pPr>
              <a:defRPr/>
            </a:lvl1pPr>
          </a:lstStyle>
          <a:p>
            <a:fld id="{3CCBAD66-BE60-43BE-BF51-7B0AE7D3F326}" type="slidenum">
              <a:rPr lang="en-US" altLang="ru-RU"/>
              <a:pPr/>
              <a:t>‹#›</a:t>
            </a:fld>
            <a:endParaRPr lang="en-US" altLang="ru-RU"/>
          </a:p>
        </p:txBody>
      </p:sp>
    </p:spTree>
    <p:extLst>
      <p:ext uri="{BB962C8B-B14F-4D97-AF65-F5344CB8AC3E}">
        <p14:creationId xmlns:p14="http://schemas.microsoft.com/office/powerpoint/2010/main" val="3952481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A0E1606-B6B1-45FF-BDBA-505FA631ACDF}"/>
              </a:ext>
            </a:extLst>
          </p:cNvPr>
          <p:cNvSpPr>
            <a:spLocks noGrp="1"/>
          </p:cNvSpPr>
          <p:nvPr>
            <p:ph type="dt" sz="half" idx="10"/>
          </p:nvPr>
        </p:nvSpPr>
        <p:spPr/>
        <p:txBody>
          <a:bodyPr/>
          <a:lstStyle>
            <a:lvl1pPr>
              <a:defRPr/>
            </a:lvl1pPr>
          </a:lstStyle>
          <a:p>
            <a:pPr>
              <a:defRPr/>
            </a:pPr>
            <a:fld id="{C324474A-1A9C-423F-98EF-96E702D89C02}" type="datetimeFigureOut">
              <a:rPr lang="en-US"/>
              <a:pPr>
                <a:defRPr/>
              </a:pPr>
              <a:t>3/10/2021</a:t>
            </a:fld>
            <a:endParaRPr lang="en-US"/>
          </a:p>
        </p:txBody>
      </p:sp>
      <p:sp>
        <p:nvSpPr>
          <p:cNvPr id="5" name="Footer Placeholder 4">
            <a:extLst>
              <a:ext uri="{FF2B5EF4-FFF2-40B4-BE49-F238E27FC236}">
                <a16:creationId xmlns:a16="http://schemas.microsoft.com/office/drawing/2014/main" id="{9898B1D3-58F2-4F71-AE7A-C381A61D86D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236317C-99C8-463A-AAFE-6C984C5B43DB}"/>
              </a:ext>
            </a:extLst>
          </p:cNvPr>
          <p:cNvSpPr>
            <a:spLocks noGrp="1"/>
          </p:cNvSpPr>
          <p:nvPr>
            <p:ph type="sldNum" sz="quarter" idx="12"/>
          </p:nvPr>
        </p:nvSpPr>
        <p:spPr/>
        <p:txBody>
          <a:bodyPr/>
          <a:lstStyle>
            <a:lvl1pPr>
              <a:defRPr/>
            </a:lvl1pPr>
          </a:lstStyle>
          <a:p>
            <a:fld id="{1763C4C3-54F9-452F-8FCB-AD9CBB499D86}" type="slidenum">
              <a:rPr lang="en-US" altLang="ru-RU"/>
              <a:pPr/>
              <a:t>‹#›</a:t>
            </a:fld>
            <a:endParaRPr lang="en-US" altLang="ru-RU"/>
          </a:p>
        </p:txBody>
      </p:sp>
    </p:spTree>
    <p:extLst>
      <p:ext uri="{BB962C8B-B14F-4D97-AF65-F5344CB8AC3E}">
        <p14:creationId xmlns:p14="http://schemas.microsoft.com/office/powerpoint/2010/main" val="2909363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6590EE05-D81B-4251-9D29-42116F326D76}"/>
              </a:ext>
            </a:extLst>
          </p:cNvPr>
          <p:cNvSpPr>
            <a:spLocks noGrp="1"/>
          </p:cNvSpPr>
          <p:nvPr>
            <p:ph type="dt" sz="half" idx="10"/>
          </p:nvPr>
        </p:nvSpPr>
        <p:spPr/>
        <p:txBody>
          <a:bodyPr/>
          <a:lstStyle>
            <a:lvl1pPr>
              <a:defRPr/>
            </a:lvl1pPr>
          </a:lstStyle>
          <a:p>
            <a:pPr>
              <a:defRPr/>
            </a:pPr>
            <a:fld id="{9C90DE9E-95BE-47EF-ABDC-FBE4CAC2BAC9}" type="datetimeFigureOut">
              <a:rPr lang="en-US"/>
              <a:pPr>
                <a:defRPr/>
              </a:pPr>
              <a:t>3/10/2021</a:t>
            </a:fld>
            <a:endParaRPr lang="en-US"/>
          </a:p>
        </p:txBody>
      </p:sp>
      <p:sp>
        <p:nvSpPr>
          <p:cNvPr id="6" name="Footer Placeholder 4">
            <a:extLst>
              <a:ext uri="{FF2B5EF4-FFF2-40B4-BE49-F238E27FC236}">
                <a16:creationId xmlns:a16="http://schemas.microsoft.com/office/drawing/2014/main" id="{5C474D59-5F60-4832-808B-38AB79C75B3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6643288-D3E4-4D56-8D7B-2E9E9B930A76}"/>
              </a:ext>
            </a:extLst>
          </p:cNvPr>
          <p:cNvSpPr>
            <a:spLocks noGrp="1"/>
          </p:cNvSpPr>
          <p:nvPr>
            <p:ph type="sldNum" sz="quarter" idx="12"/>
          </p:nvPr>
        </p:nvSpPr>
        <p:spPr/>
        <p:txBody>
          <a:bodyPr/>
          <a:lstStyle>
            <a:lvl1pPr>
              <a:defRPr/>
            </a:lvl1pPr>
          </a:lstStyle>
          <a:p>
            <a:fld id="{9B97FE90-9580-4C17-BCAE-AC772FA503EE}" type="slidenum">
              <a:rPr lang="en-US" altLang="ru-RU"/>
              <a:pPr/>
              <a:t>‹#›</a:t>
            </a:fld>
            <a:endParaRPr lang="en-US" altLang="ru-RU"/>
          </a:p>
        </p:txBody>
      </p:sp>
    </p:spTree>
    <p:extLst>
      <p:ext uri="{BB962C8B-B14F-4D97-AF65-F5344CB8AC3E}">
        <p14:creationId xmlns:p14="http://schemas.microsoft.com/office/powerpoint/2010/main" val="705831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8CE6A0DF-060D-40F6-8354-C258356B53FE}"/>
              </a:ext>
            </a:extLst>
          </p:cNvPr>
          <p:cNvSpPr>
            <a:spLocks noGrp="1"/>
          </p:cNvSpPr>
          <p:nvPr>
            <p:ph type="dt" sz="half" idx="10"/>
          </p:nvPr>
        </p:nvSpPr>
        <p:spPr/>
        <p:txBody>
          <a:bodyPr/>
          <a:lstStyle>
            <a:lvl1pPr>
              <a:defRPr/>
            </a:lvl1pPr>
          </a:lstStyle>
          <a:p>
            <a:pPr>
              <a:defRPr/>
            </a:pPr>
            <a:fld id="{1EC820F6-A715-4F5B-B6D1-D054D39D76E2}" type="datetimeFigureOut">
              <a:rPr lang="en-US"/>
              <a:pPr>
                <a:defRPr/>
              </a:pPr>
              <a:t>3/10/2021</a:t>
            </a:fld>
            <a:endParaRPr lang="en-US"/>
          </a:p>
        </p:txBody>
      </p:sp>
      <p:sp>
        <p:nvSpPr>
          <p:cNvPr id="8" name="Footer Placeholder 4">
            <a:extLst>
              <a:ext uri="{FF2B5EF4-FFF2-40B4-BE49-F238E27FC236}">
                <a16:creationId xmlns:a16="http://schemas.microsoft.com/office/drawing/2014/main" id="{989FD4E0-A6AC-4180-8FF9-1DCC7E77DF36}"/>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361B928D-06B1-4FDC-9190-482312935E1E}"/>
              </a:ext>
            </a:extLst>
          </p:cNvPr>
          <p:cNvSpPr>
            <a:spLocks noGrp="1"/>
          </p:cNvSpPr>
          <p:nvPr>
            <p:ph type="sldNum" sz="quarter" idx="12"/>
          </p:nvPr>
        </p:nvSpPr>
        <p:spPr/>
        <p:txBody>
          <a:bodyPr/>
          <a:lstStyle>
            <a:lvl1pPr>
              <a:defRPr/>
            </a:lvl1pPr>
          </a:lstStyle>
          <a:p>
            <a:fld id="{E8F9FA86-0FD2-4717-969B-ABD923D4DE8B}" type="slidenum">
              <a:rPr lang="en-US" altLang="ru-RU"/>
              <a:pPr/>
              <a:t>‹#›</a:t>
            </a:fld>
            <a:endParaRPr lang="en-US" altLang="ru-RU"/>
          </a:p>
        </p:txBody>
      </p:sp>
    </p:spTree>
    <p:extLst>
      <p:ext uri="{BB962C8B-B14F-4D97-AF65-F5344CB8AC3E}">
        <p14:creationId xmlns:p14="http://schemas.microsoft.com/office/powerpoint/2010/main" val="3501951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A4D3B7AF-04F6-4EFE-8FBA-5BFE6587F602}"/>
              </a:ext>
            </a:extLst>
          </p:cNvPr>
          <p:cNvSpPr>
            <a:spLocks noGrp="1"/>
          </p:cNvSpPr>
          <p:nvPr>
            <p:ph type="dt" sz="half" idx="10"/>
          </p:nvPr>
        </p:nvSpPr>
        <p:spPr/>
        <p:txBody>
          <a:bodyPr/>
          <a:lstStyle>
            <a:lvl1pPr>
              <a:defRPr/>
            </a:lvl1pPr>
          </a:lstStyle>
          <a:p>
            <a:pPr>
              <a:defRPr/>
            </a:pPr>
            <a:fld id="{0076448A-2964-451E-93CB-3721BB6556A0}" type="datetimeFigureOut">
              <a:rPr lang="en-US"/>
              <a:pPr>
                <a:defRPr/>
              </a:pPr>
              <a:t>3/10/2021</a:t>
            </a:fld>
            <a:endParaRPr lang="en-US"/>
          </a:p>
        </p:txBody>
      </p:sp>
      <p:sp>
        <p:nvSpPr>
          <p:cNvPr id="4" name="Footer Placeholder 4">
            <a:extLst>
              <a:ext uri="{FF2B5EF4-FFF2-40B4-BE49-F238E27FC236}">
                <a16:creationId xmlns:a16="http://schemas.microsoft.com/office/drawing/2014/main" id="{65818296-C632-4F1A-A341-93A10090DE1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C286C2B5-074F-47B7-9359-A4713B88A6C7}"/>
              </a:ext>
            </a:extLst>
          </p:cNvPr>
          <p:cNvSpPr>
            <a:spLocks noGrp="1"/>
          </p:cNvSpPr>
          <p:nvPr>
            <p:ph type="sldNum" sz="quarter" idx="12"/>
          </p:nvPr>
        </p:nvSpPr>
        <p:spPr/>
        <p:txBody>
          <a:bodyPr/>
          <a:lstStyle>
            <a:lvl1pPr>
              <a:defRPr/>
            </a:lvl1pPr>
          </a:lstStyle>
          <a:p>
            <a:fld id="{6AD13C31-D563-43BB-BE45-9F07D6A84720}" type="slidenum">
              <a:rPr lang="en-US" altLang="ru-RU"/>
              <a:pPr/>
              <a:t>‹#›</a:t>
            </a:fld>
            <a:endParaRPr lang="en-US" altLang="ru-RU"/>
          </a:p>
        </p:txBody>
      </p:sp>
    </p:spTree>
    <p:extLst>
      <p:ext uri="{BB962C8B-B14F-4D97-AF65-F5344CB8AC3E}">
        <p14:creationId xmlns:p14="http://schemas.microsoft.com/office/powerpoint/2010/main" val="3568366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6E0D1F2-78C7-4FFB-8BC7-FF74D9720645}"/>
              </a:ext>
            </a:extLst>
          </p:cNvPr>
          <p:cNvSpPr>
            <a:spLocks noGrp="1"/>
          </p:cNvSpPr>
          <p:nvPr>
            <p:ph type="dt" sz="half" idx="10"/>
          </p:nvPr>
        </p:nvSpPr>
        <p:spPr/>
        <p:txBody>
          <a:bodyPr/>
          <a:lstStyle>
            <a:lvl1pPr>
              <a:defRPr/>
            </a:lvl1pPr>
          </a:lstStyle>
          <a:p>
            <a:pPr>
              <a:defRPr/>
            </a:pPr>
            <a:fld id="{44C6A4D8-5FD4-4C3B-9D47-2C8003CD4ADC}" type="datetimeFigureOut">
              <a:rPr lang="en-US"/>
              <a:pPr>
                <a:defRPr/>
              </a:pPr>
              <a:t>3/10/2021</a:t>
            </a:fld>
            <a:endParaRPr lang="en-US"/>
          </a:p>
        </p:txBody>
      </p:sp>
      <p:sp>
        <p:nvSpPr>
          <p:cNvPr id="3" name="Footer Placeholder 4">
            <a:extLst>
              <a:ext uri="{FF2B5EF4-FFF2-40B4-BE49-F238E27FC236}">
                <a16:creationId xmlns:a16="http://schemas.microsoft.com/office/drawing/2014/main" id="{90BFA157-8272-45F2-B11D-73326713A12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C4703BCD-6083-4560-BCDB-0D596524D244}"/>
              </a:ext>
            </a:extLst>
          </p:cNvPr>
          <p:cNvSpPr>
            <a:spLocks noGrp="1"/>
          </p:cNvSpPr>
          <p:nvPr>
            <p:ph type="sldNum" sz="quarter" idx="12"/>
          </p:nvPr>
        </p:nvSpPr>
        <p:spPr/>
        <p:txBody>
          <a:bodyPr/>
          <a:lstStyle>
            <a:lvl1pPr>
              <a:defRPr/>
            </a:lvl1pPr>
          </a:lstStyle>
          <a:p>
            <a:fld id="{3265331E-F50B-40E0-9162-76B12BDA24EA}" type="slidenum">
              <a:rPr lang="en-US" altLang="ru-RU"/>
              <a:pPr/>
              <a:t>‹#›</a:t>
            </a:fld>
            <a:endParaRPr lang="en-US" altLang="ru-RU"/>
          </a:p>
        </p:txBody>
      </p:sp>
    </p:spTree>
    <p:extLst>
      <p:ext uri="{BB962C8B-B14F-4D97-AF65-F5344CB8AC3E}">
        <p14:creationId xmlns:p14="http://schemas.microsoft.com/office/powerpoint/2010/main" val="754067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051FFFA0-74EC-46D1-A181-C2E5142D5E64}"/>
              </a:ext>
            </a:extLst>
          </p:cNvPr>
          <p:cNvSpPr>
            <a:spLocks noGrp="1"/>
          </p:cNvSpPr>
          <p:nvPr>
            <p:ph type="dt" sz="half" idx="10"/>
          </p:nvPr>
        </p:nvSpPr>
        <p:spPr/>
        <p:txBody>
          <a:bodyPr/>
          <a:lstStyle>
            <a:lvl1pPr>
              <a:defRPr/>
            </a:lvl1pPr>
          </a:lstStyle>
          <a:p>
            <a:pPr>
              <a:defRPr/>
            </a:pPr>
            <a:fld id="{C8E963D1-2F43-4D47-8E6E-4EDEDC7995D9}" type="datetimeFigureOut">
              <a:rPr lang="en-US"/>
              <a:pPr>
                <a:defRPr/>
              </a:pPr>
              <a:t>3/10/2021</a:t>
            </a:fld>
            <a:endParaRPr lang="en-US"/>
          </a:p>
        </p:txBody>
      </p:sp>
      <p:sp>
        <p:nvSpPr>
          <p:cNvPr id="6" name="Footer Placeholder 4">
            <a:extLst>
              <a:ext uri="{FF2B5EF4-FFF2-40B4-BE49-F238E27FC236}">
                <a16:creationId xmlns:a16="http://schemas.microsoft.com/office/drawing/2014/main" id="{F21A41D6-706F-4FBE-AE6E-C247DD2E019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5B14845-8F67-4E46-A922-C9572D0CA5A6}"/>
              </a:ext>
            </a:extLst>
          </p:cNvPr>
          <p:cNvSpPr>
            <a:spLocks noGrp="1"/>
          </p:cNvSpPr>
          <p:nvPr>
            <p:ph type="sldNum" sz="quarter" idx="12"/>
          </p:nvPr>
        </p:nvSpPr>
        <p:spPr/>
        <p:txBody>
          <a:bodyPr/>
          <a:lstStyle>
            <a:lvl1pPr>
              <a:defRPr/>
            </a:lvl1pPr>
          </a:lstStyle>
          <a:p>
            <a:fld id="{AA34BA6C-41A8-4093-91BD-644A3D3C1F7B}" type="slidenum">
              <a:rPr lang="en-US" altLang="ru-RU"/>
              <a:pPr/>
              <a:t>‹#›</a:t>
            </a:fld>
            <a:endParaRPr lang="en-US" altLang="ru-RU"/>
          </a:p>
        </p:txBody>
      </p:sp>
    </p:spTree>
    <p:extLst>
      <p:ext uri="{BB962C8B-B14F-4D97-AF65-F5344CB8AC3E}">
        <p14:creationId xmlns:p14="http://schemas.microsoft.com/office/powerpoint/2010/main" val="1269602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E31ABC1D-126D-4671-9510-2BE1B7686BA6}"/>
              </a:ext>
            </a:extLst>
          </p:cNvPr>
          <p:cNvSpPr>
            <a:spLocks noGrp="1"/>
          </p:cNvSpPr>
          <p:nvPr>
            <p:ph type="dt" sz="half" idx="10"/>
          </p:nvPr>
        </p:nvSpPr>
        <p:spPr/>
        <p:txBody>
          <a:bodyPr/>
          <a:lstStyle>
            <a:lvl1pPr>
              <a:defRPr/>
            </a:lvl1pPr>
          </a:lstStyle>
          <a:p>
            <a:pPr>
              <a:defRPr/>
            </a:pPr>
            <a:fld id="{49519A69-0A2A-4239-8281-D8F5BE2ACAA9}" type="datetimeFigureOut">
              <a:rPr lang="en-US"/>
              <a:pPr>
                <a:defRPr/>
              </a:pPr>
              <a:t>3/10/2021</a:t>
            </a:fld>
            <a:endParaRPr lang="en-US"/>
          </a:p>
        </p:txBody>
      </p:sp>
      <p:sp>
        <p:nvSpPr>
          <p:cNvPr id="6" name="Footer Placeholder 4">
            <a:extLst>
              <a:ext uri="{FF2B5EF4-FFF2-40B4-BE49-F238E27FC236}">
                <a16:creationId xmlns:a16="http://schemas.microsoft.com/office/drawing/2014/main" id="{2CC4E698-EB7B-4EF9-A0C5-84C34528361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613BDEE-C827-4A91-8762-1FA342860EFE}"/>
              </a:ext>
            </a:extLst>
          </p:cNvPr>
          <p:cNvSpPr>
            <a:spLocks noGrp="1"/>
          </p:cNvSpPr>
          <p:nvPr>
            <p:ph type="sldNum" sz="quarter" idx="12"/>
          </p:nvPr>
        </p:nvSpPr>
        <p:spPr/>
        <p:txBody>
          <a:bodyPr/>
          <a:lstStyle>
            <a:lvl1pPr>
              <a:defRPr/>
            </a:lvl1pPr>
          </a:lstStyle>
          <a:p>
            <a:fld id="{1F854034-7B52-41C3-9CB0-24B7CD07BFE9}" type="slidenum">
              <a:rPr lang="en-US" altLang="ru-RU"/>
              <a:pPr/>
              <a:t>‹#›</a:t>
            </a:fld>
            <a:endParaRPr lang="en-US" altLang="ru-RU"/>
          </a:p>
        </p:txBody>
      </p:sp>
    </p:spTree>
    <p:extLst>
      <p:ext uri="{BB962C8B-B14F-4D97-AF65-F5344CB8AC3E}">
        <p14:creationId xmlns:p14="http://schemas.microsoft.com/office/powerpoint/2010/main" val="3092420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087AFEE-8875-4AC4-90F0-66107C50EE1F}"/>
              </a:ext>
            </a:extLst>
          </p:cNvPr>
          <p:cNvSpPr>
            <a:spLocks noGrp="1"/>
          </p:cNvSpPr>
          <p:nvPr>
            <p:ph type="dt" sz="half" idx="10"/>
          </p:nvPr>
        </p:nvSpPr>
        <p:spPr/>
        <p:txBody>
          <a:bodyPr/>
          <a:lstStyle>
            <a:lvl1pPr>
              <a:defRPr/>
            </a:lvl1pPr>
          </a:lstStyle>
          <a:p>
            <a:pPr>
              <a:defRPr/>
            </a:pPr>
            <a:fld id="{A8064CC3-DA60-4EB3-9E10-7224FDB0960A}" type="datetimeFigureOut">
              <a:rPr lang="en-US"/>
              <a:pPr>
                <a:defRPr/>
              </a:pPr>
              <a:t>3/10/2021</a:t>
            </a:fld>
            <a:endParaRPr lang="en-US"/>
          </a:p>
        </p:txBody>
      </p:sp>
      <p:sp>
        <p:nvSpPr>
          <p:cNvPr id="5" name="Footer Placeholder 4">
            <a:extLst>
              <a:ext uri="{FF2B5EF4-FFF2-40B4-BE49-F238E27FC236}">
                <a16:creationId xmlns:a16="http://schemas.microsoft.com/office/drawing/2014/main" id="{42E33687-940A-434E-BC98-8D987514628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7804326-72AB-4AD1-B052-85A3F42612FC}"/>
              </a:ext>
            </a:extLst>
          </p:cNvPr>
          <p:cNvSpPr>
            <a:spLocks noGrp="1"/>
          </p:cNvSpPr>
          <p:nvPr>
            <p:ph type="sldNum" sz="quarter" idx="12"/>
          </p:nvPr>
        </p:nvSpPr>
        <p:spPr/>
        <p:txBody>
          <a:bodyPr/>
          <a:lstStyle>
            <a:lvl1pPr>
              <a:defRPr/>
            </a:lvl1pPr>
          </a:lstStyle>
          <a:p>
            <a:fld id="{905AB689-8665-4FD9-BCB7-6A665505C310}" type="slidenum">
              <a:rPr lang="en-US" altLang="ru-RU"/>
              <a:pPr/>
              <a:t>‹#›</a:t>
            </a:fld>
            <a:endParaRPr lang="en-US" altLang="ru-RU"/>
          </a:p>
        </p:txBody>
      </p:sp>
    </p:spTree>
    <p:extLst>
      <p:ext uri="{BB962C8B-B14F-4D97-AF65-F5344CB8AC3E}">
        <p14:creationId xmlns:p14="http://schemas.microsoft.com/office/powerpoint/2010/main" val="100543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2F8F8CC-216B-4713-ACF2-B7A5CE246FA2}"/>
              </a:ext>
            </a:extLst>
          </p:cNvPr>
          <p:cNvSpPr>
            <a:spLocks noGrp="1"/>
          </p:cNvSpPr>
          <p:nvPr>
            <p:ph type="dt" sz="half" idx="10"/>
          </p:nvPr>
        </p:nvSpPr>
        <p:spPr/>
        <p:txBody>
          <a:bodyPr/>
          <a:lstStyle>
            <a:lvl1pPr>
              <a:defRPr/>
            </a:lvl1pPr>
          </a:lstStyle>
          <a:p>
            <a:pPr>
              <a:defRPr/>
            </a:pPr>
            <a:fld id="{FB99DED5-2415-405A-9C82-4DE261E907CE}" type="datetimeFigureOut">
              <a:rPr lang="en-US"/>
              <a:pPr>
                <a:defRPr/>
              </a:pPr>
              <a:t>3/10/2021</a:t>
            </a:fld>
            <a:endParaRPr lang="en-US"/>
          </a:p>
        </p:txBody>
      </p:sp>
      <p:sp>
        <p:nvSpPr>
          <p:cNvPr id="5" name="Footer Placeholder 4">
            <a:extLst>
              <a:ext uri="{FF2B5EF4-FFF2-40B4-BE49-F238E27FC236}">
                <a16:creationId xmlns:a16="http://schemas.microsoft.com/office/drawing/2014/main" id="{50042480-2854-4714-B24F-446BA0D530A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444D94E-D6D5-4ACF-8864-10BC5D6B2FD7}"/>
              </a:ext>
            </a:extLst>
          </p:cNvPr>
          <p:cNvSpPr>
            <a:spLocks noGrp="1"/>
          </p:cNvSpPr>
          <p:nvPr>
            <p:ph type="sldNum" sz="quarter" idx="12"/>
          </p:nvPr>
        </p:nvSpPr>
        <p:spPr/>
        <p:txBody>
          <a:bodyPr/>
          <a:lstStyle>
            <a:lvl1pPr>
              <a:defRPr/>
            </a:lvl1pPr>
          </a:lstStyle>
          <a:p>
            <a:fld id="{917FD7AC-F255-45B2-BE5A-4A1A0188797F}" type="slidenum">
              <a:rPr lang="en-US" altLang="ru-RU"/>
              <a:pPr/>
              <a:t>‹#›</a:t>
            </a:fld>
            <a:endParaRPr lang="en-US" altLang="ru-RU"/>
          </a:p>
        </p:txBody>
      </p:sp>
    </p:spTree>
    <p:extLst>
      <p:ext uri="{BB962C8B-B14F-4D97-AF65-F5344CB8AC3E}">
        <p14:creationId xmlns:p14="http://schemas.microsoft.com/office/powerpoint/2010/main" val="34273297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
        <p:nvSpPr>
          <p:cNvPr id="3" name="Title 5"/>
          <p:cNvSpPr txBox="1">
            <a:spLocks noGrp="1"/>
          </p:cNvSpPr>
          <p:nvPr>
            <p:ph type="title"/>
          </p:nvPr>
        </p:nvSpPr>
        <p:spPr>
          <a:xfrm>
            <a:off x="457200" y="478898"/>
            <a:ext cx="8220071" cy="994309"/>
          </a:xfrm>
        </p:spPr>
        <p:txBody>
          <a:bodyPr>
            <a:noAutofit/>
          </a:bodyPr>
          <a:lstStyle>
            <a:lvl1pPr>
              <a:defRPr>
                <a:latin typeface="Twinkl SemiBold" pitchFamily="2"/>
              </a:defRPr>
            </a:lvl1pPr>
          </a:lstStyle>
          <a:p>
            <a:pPr lvl="0"/>
            <a:r>
              <a:rPr lang="en-US"/>
              <a:t>Click to edit Master title style</a:t>
            </a:r>
            <a:endParaRPr lang="en-GB"/>
          </a:p>
        </p:txBody>
      </p:sp>
    </p:spTree>
    <p:extLst>
      <p:ext uri="{BB962C8B-B14F-4D97-AF65-F5344CB8AC3E}">
        <p14:creationId xmlns:p14="http://schemas.microsoft.com/office/powerpoint/2010/main" val="25912356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9871173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15773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36044C1-4B40-4D32-AB6C-959F7B41FC3C}"/>
              </a:ext>
            </a:extLst>
          </p:cNvPr>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ru-RU"/>
              <a:t>Click to edit Master title style</a:t>
            </a:r>
          </a:p>
        </p:txBody>
      </p:sp>
      <p:sp>
        <p:nvSpPr>
          <p:cNvPr id="1027" name="Text Placeholder 2">
            <a:extLst>
              <a:ext uri="{FF2B5EF4-FFF2-40B4-BE49-F238E27FC236}">
                <a16:creationId xmlns:a16="http://schemas.microsoft.com/office/drawing/2014/main" id="{E85C2A72-D352-4F19-A3A0-324E5155F7DE}"/>
              </a:ext>
            </a:extLst>
          </p:cNvPr>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ru-RU"/>
              <a:t>Edit Master text styles</a:t>
            </a:r>
          </a:p>
          <a:p>
            <a:pPr lvl="1"/>
            <a:r>
              <a:rPr lang="en-US" altLang="ru-RU"/>
              <a:t>Second level</a:t>
            </a:r>
          </a:p>
          <a:p>
            <a:pPr lvl="2"/>
            <a:r>
              <a:rPr lang="en-US" altLang="ru-RU"/>
              <a:t>Third level</a:t>
            </a:r>
          </a:p>
          <a:p>
            <a:pPr lvl="3"/>
            <a:r>
              <a:rPr lang="en-US" altLang="ru-RU"/>
              <a:t>Fourth level</a:t>
            </a:r>
          </a:p>
          <a:p>
            <a:pPr lvl="4"/>
            <a:r>
              <a:rPr lang="en-US" altLang="ru-RU"/>
              <a:t>Fifth level</a:t>
            </a:r>
          </a:p>
        </p:txBody>
      </p:sp>
      <p:sp>
        <p:nvSpPr>
          <p:cNvPr id="4" name="Date Placeholder 3">
            <a:extLst>
              <a:ext uri="{FF2B5EF4-FFF2-40B4-BE49-F238E27FC236}">
                <a16:creationId xmlns:a16="http://schemas.microsoft.com/office/drawing/2014/main" id="{7BC190DD-8569-477B-9474-602E2D7224B6}"/>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dirty="0">
                <a:solidFill>
                  <a:schemeClr val="tx1">
                    <a:tint val="75000"/>
                  </a:schemeClr>
                </a:solidFill>
                <a:latin typeface="+mn-lt"/>
              </a:defRPr>
            </a:lvl1pPr>
          </a:lstStyle>
          <a:p>
            <a:pPr>
              <a:defRPr/>
            </a:pPr>
            <a:fld id="{00156892-6841-41A9-9216-EB4AEE8F2864}" type="datetimeFigureOut">
              <a:rPr lang="en-US"/>
              <a:pPr>
                <a:defRPr/>
              </a:pPr>
              <a:t>3/10/2021</a:t>
            </a:fld>
            <a:endParaRPr lang="en-US"/>
          </a:p>
        </p:txBody>
      </p:sp>
      <p:sp>
        <p:nvSpPr>
          <p:cNvPr id="5" name="Footer Placeholder 4">
            <a:extLst>
              <a:ext uri="{FF2B5EF4-FFF2-40B4-BE49-F238E27FC236}">
                <a16:creationId xmlns:a16="http://schemas.microsoft.com/office/drawing/2014/main" id="{787F161C-A12A-4EA3-94E7-E1CBFE7E9853}"/>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dirty="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FFABF8D7-2924-4555-87B2-24CD150F4AB1}"/>
              </a:ext>
            </a:extLst>
          </p:cNvPr>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56396C62-30B2-4759-B08B-4400AB1DB367}" type="slidenum">
              <a:rPr lang="en-US" altLang="ru-RU"/>
              <a:pPr/>
              <a:t>‹#›</a:t>
            </a:fld>
            <a:endParaRPr lang="en-US" altLang="ru-RU"/>
          </a:p>
        </p:txBody>
      </p:sp>
    </p:spTree>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12.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s>
</file>

<file path=ppt/slides/_rels/slide10.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1.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jpeg"/><Relationship Id="rId7" Type="http://schemas.openxmlformats.org/officeDocument/2006/relationships/image" Target="../media/image39.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7170" name="Title 20">
            <a:extLst>
              <a:ext uri="{FF2B5EF4-FFF2-40B4-BE49-F238E27FC236}">
                <a16:creationId xmlns:a16="http://schemas.microsoft.com/office/drawing/2014/main" id="{322EC025-5725-4FBA-A9A2-9B2748B3D1A5}"/>
              </a:ext>
            </a:extLst>
          </p:cNvPr>
          <p:cNvSpPr>
            <a:spLocks noGrp="1"/>
          </p:cNvSpPr>
          <p:nvPr>
            <p:ph type="title"/>
          </p:nvPr>
        </p:nvSpPr>
        <p:spPr>
          <a:xfrm>
            <a:off x="457200" y="479425"/>
            <a:ext cx="8220075" cy="993775"/>
          </a:xfrm>
        </p:spPr>
        <p:txBody>
          <a:bodyPr/>
          <a:lstStyle/>
          <a:p>
            <a:r>
              <a:rPr lang="en-GB" altLang="en-US" sz="3600">
                <a:latin typeface="Twinkl SemiBold" pitchFamily="2" charset="0"/>
              </a:rPr>
              <a:t>Where in the World?</a:t>
            </a:r>
          </a:p>
        </p:txBody>
      </p:sp>
      <p:pic>
        <p:nvPicPr>
          <p:cNvPr id="7171" name="Picture 1">
            <a:extLst>
              <a:ext uri="{FF2B5EF4-FFF2-40B4-BE49-F238E27FC236}">
                <a16:creationId xmlns:a16="http://schemas.microsoft.com/office/drawing/2014/main" id="{5F67BAB5-7918-4418-B803-D51B7C71DCEC}"/>
              </a:ext>
            </a:extLst>
          </p:cNvPr>
          <p:cNvPicPr>
            <a:picLocks noChangeAspect="1"/>
          </p:cNvPicPr>
          <p:nvPr/>
        </p:nvPicPr>
        <p:blipFill>
          <a:blip r:embed="rId2">
            <a:extLst>
              <a:ext uri="{28A0092B-C50C-407E-A947-70E740481C1C}">
                <a14:useLocalDpi xmlns:a14="http://schemas.microsoft.com/office/drawing/2010/main" val="0"/>
              </a:ext>
            </a:extLst>
          </a:blip>
          <a:srcRect b="5734"/>
          <a:stretch>
            <a:fillRect/>
          </a:stretch>
        </p:blipFill>
        <p:spPr bwMode="auto">
          <a:xfrm>
            <a:off x="939800" y="1473200"/>
            <a:ext cx="7254875" cy="453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2">
            <a:extLst>
              <a:ext uri="{FF2B5EF4-FFF2-40B4-BE49-F238E27FC236}">
                <a16:creationId xmlns:a16="http://schemas.microsoft.com/office/drawing/2014/main" id="{193753AE-1707-4D47-AC09-557A8E21AC10}"/>
              </a:ext>
            </a:extLst>
          </p:cNvPr>
          <p:cNvSpPr>
            <a:spLocks noChangeArrowheads="1"/>
          </p:cNvSpPr>
          <p:nvPr/>
        </p:nvSpPr>
        <p:spPr bwMode="auto">
          <a:xfrm>
            <a:off x="1054100" y="3673475"/>
            <a:ext cx="3441700" cy="1603375"/>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013F7C"/>
                </a:solidFill>
                <a:latin typeface="Twinkl" pitchFamily="2" charset="0"/>
                <a:cs typeface="Sassoon Infant Rg" charset="0"/>
              </a:rPr>
              <a:t>The United States of America </a:t>
            </a:r>
            <a:r>
              <a:rPr lang="en-GB" altLang="en-US" sz="1800">
                <a:solidFill>
                  <a:srgbClr val="013F7C"/>
                </a:solidFill>
                <a:latin typeface="Twinkl" pitchFamily="2" charset="0"/>
                <a:cs typeface="Sassoon Infant Rg" charset="0"/>
              </a:rPr>
              <a:t>is across the Atlantic Ocean from the UK, in North America in-between Canada to the north and Mexico to the south.</a:t>
            </a:r>
          </a:p>
        </p:txBody>
      </p:sp>
      <p:cxnSp>
        <p:nvCxnSpPr>
          <p:cNvPr id="7173" name="Straight Connector 7">
            <a:extLst>
              <a:ext uri="{FF2B5EF4-FFF2-40B4-BE49-F238E27FC236}">
                <a16:creationId xmlns:a16="http://schemas.microsoft.com/office/drawing/2014/main" id="{339B4C0D-6530-48B7-B19A-D0873DB9C8FC}"/>
              </a:ext>
            </a:extLst>
          </p:cNvPr>
          <p:cNvCxnSpPr>
            <a:cxnSpLocks noChangeShapeType="1"/>
            <a:endCxn id="7177" idx="1"/>
          </p:cNvCxnSpPr>
          <p:nvPr/>
        </p:nvCxnSpPr>
        <p:spPr bwMode="auto">
          <a:xfrm flipV="1">
            <a:off x="4483100" y="2376488"/>
            <a:ext cx="495300" cy="479425"/>
          </a:xfrm>
          <a:prstGeom prst="straightConnector1">
            <a:avLst/>
          </a:prstGeom>
          <a:noFill/>
          <a:ln w="28575">
            <a:solidFill>
              <a:srgbClr val="002060"/>
            </a:solidFill>
            <a:miter lim="800000"/>
            <a:headEnd/>
            <a:tailEnd/>
          </a:ln>
          <a:extLst>
            <a:ext uri="{909E8E84-426E-40DD-AFC4-6F175D3DCCD1}">
              <a14:hiddenFill xmlns:a14="http://schemas.microsoft.com/office/drawing/2010/main">
                <a:noFill/>
              </a14:hiddenFill>
            </a:ext>
          </a:extLst>
        </p:spPr>
      </p:cxnSp>
      <p:sp>
        <p:nvSpPr>
          <p:cNvPr id="7174" name="Oval 9">
            <a:extLst>
              <a:ext uri="{FF2B5EF4-FFF2-40B4-BE49-F238E27FC236}">
                <a16:creationId xmlns:a16="http://schemas.microsoft.com/office/drawing/2014/main" id="{4407E4B5-7C05-4088-A2FA-FDE133A0BBF6}"/>
              </a:ext>
            </a:extLst>
          </p:cNvPr>
          <p:cNvSpPr>
            <a:spLocks/>
          </p:cNvSpPr>
          <p:nvPr/>
        </p:nvSpPr>
        <p:spPr bwMode="auto">
          <a:xfrm>
            <a:off x="4403725" y="2838450"/>
            <a:ext cx="92075" cy="92075"/>
          </a:xfrm>
          <a:custGeom>
            <a:avLst/>
            <a:gdLst>
              <a:gd name="T0" fmla="*/ 45628 w 92281"/>
              <a:gd name="T1" fmla="*/ 0 h 92281"/>
              <a:gd name="T2" fmla="*/ 91255 w 92281"/>
              <a:gd name="T3" fmla="*/ 45628 h 92281"/>
              <a:gd name="T4" fmla="*/ 45628 w 92281"/>
              <a:gd name="T5" fmla="*/ 91255 h 92281"/>
              <a:gd name="T6" fmla="*/ 0 w 92281"/>
              <a:gd name="T7" fmla="*/ 45628 h 92281"/>
              <a:gd name="T8" fmla="*/ 13364 w 92281"/>
              <a:gd name="T9" fmla="*/ 13364 h 92281"/>
              <a:gd name="T10" fmla="*/ 13364 w 92281"/>
              <a:gd name="T11" fmla="*/ 77892 h 92281"/>
              <a:gd name="T12" fmla="*/ 77892 w 92281"/>
              <a:gd name="T13" fmla="*/ 77892 h 92281"/>
              <a:gd name="T14" fmla="*/ 77892 w 92281"/>
              <a:gd name="T15" fmla="*/ 13364 h 92281"/>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13514 w 92281"/>
              <a:gd name="T25" fmla="*/ 13514 h 92281"/>
              <a:gd name="T26" fmla="*/ 78767 w 92281"/>
              <a:gd name="T27" fmla="*/ 78767 h 922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281" h="92281">
                <a:moveTo>
                  <a:pt x="0" y="46141"/>
                </a:moveTo>
                <a:lnTo>
                  <a:pt x="0" y="46140"/>
                </a:lnTo>
                <a:cubicBezTo>
                  <a:pt x="0" y="71623"/>
                  <a:pt x="20658" y="92282"/>
                  <a:pt x="46141" y="92282"/>
                </a:cubicBezTo>
                <a:cubicBezTo>
                  <a:pt x="71623" y="92282"/>
                  <a:pt x="92282" y="71623"/>
                  <a:pt x="92282" y="46141"/>
                </a:cubicBezTo>
                <a:cubicBezTo>
                  <a:pt x="92282" y="20658"/>
                  <a:pt x="71623" y="0"/>
                  <a:pt x="46141" y="0"/>
                </a:cubicBezTo>
                <a:cubicBezTo>
                  <a:pt x="20658" y="-1"/>
                  <a:pt x="0" y="20658"/>
                  <a:pt x="0" y="46140"/>
                </a:cubicBezTo>
                <a:lnTo>
                  <a:pt x="0" y="46141"/>
                </a:lnTo>
                <a:close/>
              </a:path>
            </a:pathLst>
          </a:custGeom>
          <a:solidFill>
            <a:srgbClr val="FFFFFF"/>
          </a:solidFill>
          <a:ln w="12701" cap="flat">
            <a:solidFill>
              <a:srgbClr val="013F7C"/>
            </a:solidFill>
            <a:prstDash val="solid"/>
            <a:miter lim="800000"/>
            <a:headEnd/>
            <a:tailEnd/>
          </a:ln>
        </p:spPr>
        <p:txBody>
          <a:bodyPr anchor="ctr" anchorCtr="1"/>
          <a:lstStyle/>
          <a:p>
            <a:endParaRPr lang="ru-RU"/>
          </a:p>
        </p:txBody>
      </p:sp>
      <p:sp>
        <p:nvSpPr>
          <p:cNvPr id="7175" name="Oval 11">
            <a:extLst>
              <a:ext uri="{FF2B5EF4-FFF2-40B4-BE49-F238E27FC236}">
                <a16:creationId xmlns:a16="http://schemas.microsoft.com/office/drawing/2014/main" id="{B219D7FA-3A91-4BE2-AF0F-0E5F62FE3CB8}"/>
              </a:ext>
            </a:extLst>
          </p:cNvPr>
          <p:cNvSpPr>
            <a:spLocks/>
          </p:cNvSpPr>
          <p:nvPr/>
        </p:nvSpPr>
        <p:spPr bwMode="auto">
          <a:xfrm>
            <a:off x="2392363" y="2995613"/>
            <a:ext cx="92075" cy="93662"/>
          </a:xfrm>
          <a:custGeom>
            <a:avLst/>
            <a:gdLst>
              <a:gd name="T0" fmla="*/ 45628 w 92281"/>
              <a:gd name="T1" fmla="*/ 0 h 92281"/>
              <a:gd name="T2" fmla="*/ 91255 w 92281"/>
              <a:gd name="T3" fmla="*/ 49699 h 92281"/>
              <a:gd name="T4" fmla="*/ 45628 w 92281"/>
              <a:gd name="T5" fmla="*/ 99397 h 92281"/>
              <a:gd name="T6" fmla="*/ 0 w 92281"/>
              <a:gd name="T7" fmla="*/ 49699 h 92281"/>
              <a:gd name="T8" fmla="*/ 13364 w 92281"/>
              <a:gd name="T9" fmla="*/ 14555 h 92281"/>
              <a:gd name="T10" fmla="*/ 13364 w 92281"/>
              <a:gd name="T11" fmla="*/ 84839 h 92281"/>
              <a:gd name="T12" fmla="*/ 77892 w 92281"/>
              <a:gd name="T13" fmla="*/ 84839 h 92281"/>
              <a:gd name="T14" fmla="*/ 77892 w 92281"/>
              <a:gd name="T15" fmla="*/ 14555 h 92281"/>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13514 w 92281"/>
              <a:gd name="T25" fmla="*/ 13514 h 92281"/>
              <a:gd name="T26" fmla="*/ 78767 w 92281"/>
              <a:gd name="T27" fmla="*/ 78767 h 922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281" h="92281">
                <a:moveTo>
                  <a:pt x="0" y="46141"/>
                </a:moveTo>
                <a:lnTo>
                  <a:pt x="0" y="46140"/>
                </a:lnTo>
                <a:cubicBezTo>
                  <a:pt x="0" y="71623"/>
                  <a:pt x="20658" y="92282"/>
                  <a:pt x="46141" y="92282"/>
                </a:cubicBezTo>
                <a:cubicBezTo>
                  <a:pt x="71623" y="92282"/>
                  <a:pt x="92282" y="71623"/>
                  <a:pt x="92282" y="46141"/>
                </a:cubicBezTo>
                <a:cubicBezTo>
                  <a:pt x="92282" y="20658"/>
                  <a:pt x="71623" y="0"/>
                  <a:pt x="46141" y="0"/>
                </a:cubicBezTo>
                <a:cubicBezTo>
                  <a:pt x="20658" y="-1"/>
                  <a:pt x="0" y="20658"/>
                  <a:pt x="0" y="46140"/>
                </a:cubicBezTo>
                <a:lnTo>
                  <a:pt x="0" y="46141"/>
                </a:lnTo>
                <a:close/>
              </a:path>
            </a:pathLst>
          </a:custGeom>
          <a:solidFill>
            <a:srgbClr val="FFFFFF"/>
          </a:solidFill>
          <a:ln w="12701" cap="flat">
            <a:solidFill>
              <a:srgbClr val="013F7C"/>
            </a:solidFill>
            <a:prstDash val="solid"/>
            <a:miter lim="800000"/>
            <a:headEnd/>
            <a:tailEnd/>
          </a:ln>
        </p:spPr>
        <p:txBody>
          <a:bodyPr anchor="ctr" anchorCtr="1"/>
          <a:lstStyle/>
          <a:p>
            <a:endParaRPr lang="ru-RU"/>
          </a:p>
        </p:txBody>
      </p:sp>
      <p:cxnSp>
        <p:nvCxnSpPr>
          <p:cNvPr id="7176" name="Straight Connector 12">
            <a:extLst>
              <a:ext uri="{FF2B5EF4-FFF2-40B4-BE49-F238E27FC236}">
                <a16:creationId xmlns:a16="http://schemas.microsoft.com/office/drawing/2014/main" id="{C330AD01-0AD7-4834-A0E8-C73179FED2AD}"/>
              </a:ext>
            </a:extLst>
          </p:cNvPr>
          <p:cNvCxnSpPr>
            <a:cxnSpLocks noChangeShapeType="1"/>
          </p:cNvCxnSpPr>
          <p:nvPr/>
        </p:nvCxnSpPr>
        <p:spPr bwMode="auto">
          <a:xfrm flipV="1">
            <a:off x="2422525" y="3081338"/>
            <a:ext cx="12700" cy="592137"/>
          </a:xfrm>
          <a:prstGeom prst="straightConnector1">
            <a:avLst/>
          </a:prstGeom>
          <a:noFill/>
          <a:ln w="28575">
            <a:solidFill>
              <a:srgbClr val="002060"/>
            </a:solidFill>
            <a:miter lim="800000"/>
            <a:headEnd/>
            <a:tailEnd/>
          </a:ln>
          <a:extLst>
            <a:ext uri="{909E8E84-426E-40DD-AFC4-6F175D3DCCD1}">
              <a14:hiddenFill xmlns:a14="http://schemas.microsoft.com/office/drawing/2010/main">
                <a:noFill/>
              </a14:hiddenFill>
            </a:ext>
          </a:extLst>
        </p:spPr>
      </p:cxnSp>
      <p:sp>
        <p:nvSpPr>
          <p:cNvPr id="7177" name="Rectangle 6">
            <a:extLst>
              <a:ext uri="{FF2B5EF4-FFF2-40B4-BE49-F238E27FC236}">
                <a16:creationId xmlns:a16="http://schemas.microsoft.com/office/drawing/2014/main" id="{3C8041D7-C68D-43F5-A6B0-D7E7F1238EBD}"/>
              </a:ext>
            </a:extLst>
          </p:cNvPr>
          <p:cNvSpPr>
            <a:spLocks noChangeArrowheads="1"/>
          </p:cNvSpPr>
          <p:nvPr/>
        </p:nvSpPr>
        <p:spPr bwMode="auto">
          <a:xfrm>
            <a:off x="4978400" y="1574800"/>
            <a:ext cx="3106738" cy="1603375"/>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013F7C"/>
                </a:solidFill>
                <a:latin typeface="Twinkl" pitchFamily="2" charset="0"/>
                <a:cs typeface="Sassoon Infant Rg" charset="0"/>
              </a:rPr>
              <a:t>The United Kingdom</a:t>
            </a:r>
          </a:p>
          <a:p>
            <a:pPr algn="ctr" eaLnBrk="1" hangingPunct="1">
              <a:lnSpc>
                <a:spcPct val="100000"/>
              </a:lnSpc>
              <a:spcBef>
                <a:spcPct val="0"/>
              </a:spcBef>
              <a:buFontTx/>
              <a:buNone/>
            </a:pPr>
            <a:r>
              <a:rPr lang="en-GB" altLang="en-US" sz="1800">
                <a:solidFill>
                  <a:srgbClr val="013F7C"/>
                </a:solidFill>
                <a:latin typeface="Twinkl" pitchFamily="2" charset="0"/>
                <a:cs typeface="Sassoon Infant Rg" charset="0"/>
              </a:rPr>
              <a:t>is made up of England, Scotland, Wales and Northern Ireland. It is in the Atlantic Ocean.</a:t>
            </a: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pic>
        <p:nvPicPr>
          <p:cNvPr id="8194" name="Picture 99">
            <a:extLst>
              <a:ext uri="{FF2B5EF4-FFF2-40B4-BE49-F238E27FC236}">
                <a16:creationId xmlns:a16="http://schemas.microsoft.com/office/drawing/2014/main" id="{AE0325D7-881F-4544-9F5F-61A256F76AED}"/>
              </a:ext>
            </a:extLst>
          </p:cNvPr>
          <p:cNvPicPr>
            <a:picLocks noChangeAspect="1"/>
          </p:cNvPicPr>
          <p:nvPr/>
        </p:nvPicPr>
        <p:blipFill>
          <a:blip r:embed="rId2">
            <a:extLst>
              <a:ext uri="{28A0092B-C50C-407E-A947-70E740481C1C}">
                <a14:useLocalDpi xmlns:a14="http://schemas.microsoft.com/office/drawing/2010/main" val="0"/>
              </a:ext>
            </a:extLst>
          </a:blip>
          <a:srcRect t="5180" b="4845"/>
          <a:stretch>
            <a:fillRect/>
          </a:stretch>
        </p:blipFill>
        <p:spPr bwMode="auto">
          <a:xfrm>
            <a:off x="879475" y="1473200"/>
            <a:ext cx="7375525" cy="4692650"/>
          </a:xfrm>
          <a:prstGeom prst="rect">
            <a:avLst/>
          </a:prstGeom>
          <a:noFill/>
          <a:ln w="34920">
            <a:solidFill>
              <a:srgbClr val="002060"/>
            </a:solidFill>
            <a:miter lim="800000"/>
            <a:headEnd/>
            <a:tailEnd/>
          </a:ln>
          <a:extLst>
            <a:ext uri="{909E8E84-426E-40DD-AFC4-6F175D3DCCD1}">
              <a14:hiddenFill xmlns:a14="http://schemas.microsoft.com/office/drawing/2010/main">
                <a:solidFill>
                  <a:srgbClr val="FFFFFF"/>
                </a:solidFill>
              </a14:hiddenFill>
            </a:ext>
          </a:extLst>
        </p:spPr>
      </p:pic>
      <p:sp>
        <p:nvSpPr>
          <p:cNvPr id="8195" name="Rectangle 98">
            <a:extLst>
              <a:ext uri="{FF2B5EF4-FFF2-40B4-BE49-F238E27FC236}">
                <a16:creationId xmlns:a16="http://schemas.microsoft.com/office/drawing/2014/main" id="{65E91DDC-9BE1-49E1-9552-1BB76695C35D}"/>
              </a:ext>
            </a:extLst>
          </p:cNvPr>
          <p:cNvSpPr>
            <a:spLocks noChangeArrowheads="1"/>
          </p:cNvSpPr>
          <p:nvPr/>
        </p:nvSpPr>
        <p:spPr bwMode="auto">
          <a:xfrm>
            <a:off x="879475" y="5392738"/>
            <a:ext cx="4198938" cy="773112"/>
          </a:xfrm>
          <a:prstGeom prst="rect">
            <a:avLst/>
          </a:prstGeom>
          <a:solidFill>
            <a:srgbClr val="FFFFFF"/>
          </a:solidFill>
          <a:ln w="28575">
            <a:solidFill>
              <a:srgbClr val="002060"/>
            </a:solidFill>
            <a:miter lim="800000"/>
            <a:headEnd/>
            <a:tailEnd/>
          </a:ln>
        </p:spPr>
        <p:txBody>
          <a:bodyPr lIns="107999" tIns="107999" rIns="107999" bIns="107999"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GB" altLang="en-US" sz="1800" b="1">
                <a:solidFill>
                  <a:srgbClr val="013F7C"/>
                </a:solidFill>
                <a:latin typeface="Twinkl" pitchFamily="2" charset="0"/>
                <a:cs typeface="Sassoon Infant Rg" charset="0"/>
              </a:rPr>
              <a:t>Flag Fact: </a:t>
            </a:r>
            <a:r>
              <a:rPr lang="en-GB" altLang="en-US" sz="1800">
                <a:solidFill>
                  <a:srgbClr val="013F7C"/>
                </a:solidFill>
                <a:latin typeface="Twinkl" pitchFamily="2" charset="0"/>
                <a:cs typeface="Sassoon Infant Rg" charset="0"/>
              </a:rPr>
              <a:t>There are fifty stars on the US flag representing the fifty states.</a:t>
            </a:r>
          </a:p>
        </p:txBody>
      </p:sp>
      <p:sp>
        <p:nvSpPr>
          <p:cNvPr id="8196" name="Title 20">
            <a:extLst>
              <a:ext uri="{FF2B5EF4-FFF2-40B4-BE49-F238E27FC236}">
                <a16:creationId xmlns:a16="http://schemas.microsoft.com/office/drawing/2014/main" id="{54453ABE-BD4C-4CFF-A7A8-642137307C41}"/>
              </a:ext>
            </a:extLst>
          </p:cNvPr>
          <p:cNvSpPr>
            <a:spLocks noGrp="1"/>
          </p:cNvSpPr>
          <p:nvPr>
            <p:ph type="title"/>
          </p:nvPr>
        </p:nvSpPr>
        <p:spPr>
          <a:xfrm>
            <a:off x="457200" y="479425"/>
            <a:ext cx="8220075" cy="993775"/>
          </a:xfrm>
        </p:spPr>
        <p:txBody>
          <a:bodyPr/>
          <a:lstStyle/>
          <a:p>
            <a:r>
              <a:rPr lang="en-GB" altLang="en-US" sz="3600">
                <a:latin typeface="Twinkl SemiBold" pitchFamily="2" charset="0"/>
              </a:rPr>
              <a:t>The United States</a:t>
            </a:r>
          </a:p>
        </p:txBody>
      </p:sp>
      <p:sp>
        <p:nvSpPr>
          <p:cNvPr id="8197" name="Rectangle 2">
            <a:extLst>
              <a:ext uri="{FF2B5EF4-FFF2-40B4-BE49-F238E27FC236}">
                <a16:creationId xmlns:a16="http://schemas.microsoft.com/office/drawing/2014/main" id="{354DE216-F634-42E9-9C3C-73AAE447F9A4}"/>
              </a:ext>
            </a:extLst>
          </p:cNvPr>
          <p:cNvSpPr>
            <a:spLocks noChangeArrowheads="1"/>
          </p:cNvSpPr>
          <p:nvPr/>
        </p:nvSpPr>
        <p:spPr bwMode="auto">
          <a:xfrm>
            <a:off x="879475" y="1457325"/>
            <a:ext cx="7375525" cy="771525"/>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013F7C"/>
                </a:solidFill>
                <a:latin typeface="Twinkl" pitchFamily="2" charset="0"/>
                <a:cs typeface="Sassoon Infant Rg" charset="0"/>
              </a:rPr>
              <a:t>It is called the United States of America because the country is split into fifty different states (a bit like the counties we have in England).</a:t>
            </a:r>
          </a:p>
        </p:txBody>
      </p:sp>
      <p:pic>
        <p:nvPicPr>
          <p:cNvPr id="8198" name="Picture 97">
            <a:extLst>
              <a:ext uri="{FF2B5EF4-FFF2-40B4-BE49-F238E27FC236}">
                <a16:creationId xmlns:a16="http://schemas.microsoft.com/office/drawing/2014/main" id="{8497BB43-1D75-4E66-BBDF-F94B2B3FF671}"/>
              </a:ext>
            </a:extLst>
          </p:cNvPr>
          <p:cNvPicPr>
            <a:picLocks noChangeAspect="1"/>
          </p:cNvPicPr>
          <p:nvPr/>
        </p:nvPicPr>
        <p:blipFill>
          <a:blip r:embed="rId3">
            <a:extLst>
              <a:ext uri="{28A0092B-C50C-407E-A947-70E740481C1C}">
                <a14:useLocalDpi xmlns:a14="http://schemas.microsoft.com/office/drawing/2010/main" val="0"/>
              </a:ext>
            </a:extLst>
          </a:blip>
          <a:srcRect b="41904"/>
          <a:stretch>
            <a:fillRect/>
          </a:stretch>
        </p:blipFill>
        <p:spPr bwMode="auto">
          <a:xfrm>
            <a:off x="579438" y="3798888"/>
            <a:ext cx="3140075"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pic>
        <p:nvPicPr>
          <p:cNvPr id="9218" name="Picture 3">
            <a:extLst>
              <a:ext uri="{FF2B5EF4-FFF2-40B4-BE49-F238E27FC236}">
                <a16:creationId xmlns:a16="http://schemas.microsoft.com/office/drawing/2014/main" id="{2AAF89FA-8FE5-4A0F-9D60-D56864F02FA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4638" y="2328863"/>
            <a:ext cx="6354762"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16">
            <a:extLst>
              <a:ext uri="{FF2B5EF4-FFF2-40B4-BE49-F238E27FC236}">
                <a16:creationId xmlns:a16="http://schemas.microsoft.com/office/drawing/2014/main" id="{2DD84DED-476A-4C3A-ACA2-315685D44002}"/>
              </a:ext>
            </a:extLst>
          </p:cNvPr>
          <p:cNvSpPr>
            <a:spLocks/>
          </p:cNvSpPr>
          <p:nvPr/>
        </p:nvSpPr>
        <p:spPr bwMode="auto">
          <a:xfrm rot="1457845">
            <a:off x="3175000" y="5670550"/>
            <a:ext cx="1212850" cy="531813"/>
          </a:xfrm>
          <a:custGeom>
            <a:avLst/>
            <a:gdLst>
              <a:gd name="T0" fmla="*/ 609011 w 1211561"/>
              <a:gd name="T1" fmla="*/ 0 h 532747"/>
              <a:gd name="T2" fmla="*/ 1218019 w 1211561"/>
              <a:gd name="T3" fmla="*/ 264047 h 532747"/>
              <a:gd name="T4" fmla="*/ 609011 w 1211561"/>
              <a:gd name="T5" fmla="*/ 528094 h 532747"/>
              <a:gd name="T6" fmla="*/ 0 w 1211561"/>
              <a:gd name="T7" fmla="*/ 264047 h 532747"/>
              <a:gd name="T8" fmla="*/ 178375 w 1211561"/>
              <a:gd name="T9" fmla="*/ 77337 h 532747"/>
              <a:gd name="T10" fmla="*/ 178375 w 1211561"/>
              <a:gd name="T11" fmla="*/ 450756 h 532747"/>
              <a:gd name="T12" fmla="*/ 1039645 w 1211561"/>
              <a:gd name="T13" fmla="*/ 450756 h 532747"/>
              <a:gd name="T14" fmla="*/ 1039645 w 1211561"/>
              <a:gd name="T15" fmla="*/ 77337 h 532747"/>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177429 w 1211561"/>
              <a:gd name="T25" fmla="*/ 78019 h 532747"/>
              <a:gd name="T26" fmla="*/ 1034132 w 1211561"/>
              <a:gd name="T27" fmla="*/ 454728 h 53274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11561" h="532747">
                <a:moveTo>
                  <a:pt x="0" y="266373"/>
                </a:moveTo>
                <a:lnTo>
                  <a:pt x="0" y="266372"/>
                </a:lnTo>
                <a:cubicBezTo>
                  <a:pt x="0" y="413486"/>
                  <a:pt x="271216" y="532746"/>
                  <a:pt x="605780" y="532746"/>
                </a:cubicBezTo>
                <a:cubicBezTo>
                  <a:pt x="940343" y="532746"/>
                  <a:pt x="1211560" y="413486"/>
                  <a:pt x="1211560" y="266373"/>
                </a:cubicBezTo>
                <a:cubicBezTo>
                  <a:pt x="1211560" y="119259"/>
                  <a:pt x="940343" y="0"/>
                  <a:pt x="605780" y="0"/>
                </a:cubicBezTo>
                <a:cubicBezTo>
                  <a:pt x="271216" y="-1"/>
                  <a:pt x="0" y="119259"/>
                  <a:pt x="0" y="266372"/>
                </a:cubicBezTo>
                <a:lnTo>
                  <a:pt x="0" y="266373"/>
                </a:lnTo>
                <a:close/>
              </a:path>
            </a:pathLst>
          </a:custGeom>
          <a:noFill/>
          <a:ln w="28575"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nchorCtr="1"/>
          <a:lstStyle/>
          <a:p>
            <a:endParaRPr lang="ru-RU"/>
          </a:p>
        </p:txBody>
      </p:sp>
      <p:sp>
        <p:nvSpPr>
          <p:cNvPr id="9220" name="TextBox 22">
            <a:extLst>
              <a:ext uri="{FF2B5EF4-FFF2-40B4-BE49-F238E27FC236}">
                <a16:creationId xmlns:a16="http://schemas.microsoft.com/office/drawing/2014/main" id="{3397EED1-9531-4DA2-B957-88C7BE15C77B}"/>
              </a:ext>
            </a:extLst>
          </p:cNvPr>
          <p:cNvSpPr txBox="1">
            <a:spLocks noChangeArrowheads="1"/>
          </p:cNvSpPr>
          <p:nvPr/>
        </p:nvSpPr>
        <p:spPr bwMode="auto">
          <a:xfrm>
            <a:off x="2132013" y="2454275"/>
            <a:ext cx="6143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WA</a:t>
            </a:r>
          </a:p>
        </p:txBody>
      </p:sp>
      <p:grpSp>
        <p:nvGrpSpPr>
          <p:cNvPr id="9221" name="Group 95">
            <a:extLst>
              <a:ext uri="{FF2B5EF4-FFF2-40B4-BE49-F238E27FC236}">
                <a16:creationId xmlns:a16="http://schemas.microsoft.com/office/drawing/2014/main" id="{E0995BB2-CC7B-42A8-B7AE-16C9D7BA8A46}"/>
              </a:ext>
            </a:extLst>
          </p:cNvPr>
          <p:cNvGrpSpPr>
            <a:grpSpLocks/>
          </p:cNvGrpSpPr>
          <p:nvPr/>
        </p:nvGrpSpPr>
        <p:grpSpPr bwMode="auto">
          <a:xfrm>
            <a:off x="1735138" y="2670175"/>
            <a:ext cx="6667500" cy="3290888"/>
            <a:chOff x="1734854" y="2669554"/>
            <a:chExt cx="6667731" cy="3291958"/>
          </a:xfrm>
        </p:grpSpPr>
        <p:sp>
          <p:nvSpPr>
            <p:cNvPr id="9226" name="TextBox 23">
              <a:extLst>
                <a:ext uri="{FF2B5EF4-FFF2-40B4-BE49-F238E27FC236}">
                  <a16:creationId xmlns:a16="http://schemas.microsoft.com/office/drawing/2014/main" id="{AA4836A8-8618-4D0F-ADEF-AF5D4D3B6D02}"/>
                </a:ext>
              </a:extLst>
            </p:cNvPr>
            <p:cNvSpPr txBox="1">
              <a:spLocks noChangeArrowheads="1"/>
            </p:cNvSpPr>
            <p:nvPr/>
          </p:nvSpPr>
          <p:spPr bwMode="auto">
            <a:xfrm>
              <a:off x="3167874" y="275312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MT</a:t>
              </a:r>
            </a:p>
          </p:txBody>
        </p:sp>
        <p:sp>
          <p:nvSpPr>
            <p:cNvPr id="9227" name="TextBox 24">
              <a:extLst>
                <a:ext uri="{FF2B5EF4-FFF2-40B4-BE49-F238E27FC236}">
                  <a16:creationId xmlns:a16="http://schemas.microsoft.com/office/drawing/2014/main" id="{D5ADC126-5E33-4845-B331-11C5F676A8B1}"/>
                </a:ext>
              </a:extLst>
            </p:cNvPr>
            <p:cNvSpPr txBox="1">
              <a:spLocks noChangeArrowheads="1"/>
            </p:cNvSpPr>
            <p:nvPr/>
          </p:nvSpPr>
          <p:spPr bwMode="auto">
            <a:xfrm>
              <a:off x="2566300" y="310885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ID</a:t>
              </a:r>
            </a:p>
          </p:txBody>
        </p:sp>
        <p:sp>
          <p:nvSpPr>
            <p:cNvPr id="9228" name="TextBox 25">
              <a:extLst>
                <a:ext uri="{FF2B5EF4-FFF2-40B4-BE49-F238E27FC236}">
                  <a16:creationId xmlns:a16="http://schemas.microsoft.com/office/drawing/2014/main" id="{1469002C-FAEA-41BC-9CD6-90AF8C20B915}"/>
                </a:ext>
              </a:extLst>
            </p:cNvPr>
            <p:cNvSpPr txBox="1">
              <a:spLocks noChangeArrowheads="1"/>
            </p:cNvSpPr>
            <p:nvPr/>
          </p:nvSpPr>
          <p:spPr bwMode="auto">
            <a:xfrm>
              <a:off x="1952692" y="294520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OR</a:t>
              </a:r>
            </a:p>
          </p:txBody>
        </p:sp>
        <p:sp>
          <p:nvSpPr>
            <p:cNvPr id="9229" name="TextBox 26">
              <a:extLst>
                <a:ext uri="{FF2B5EF4-FFF2-40B4-BE49-F238E27FC236}">
                  <a16:creationId xmlns:a16="http://schemas.microsoft.com/office/drawing/2014/main" id="{936C266B-E305-4A95-B1E0-5E2BDCCCFF8B}"/>
                </a:ext>
              </a:extLst>
            </p:cNvPr>
            <p:cNvSpPr txBox="1">
              <a:spLocks noChangeArrowheads="1"/>
            </p:cNvSpPr>
            <p:nvPr/>
          </p:nvSpPr>
          <p:spPr bwMode="auto">
            <a:xfrm>
              <a:off x="4136407" y="279131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ND</a:t>
              </a:r>
            </a:p>
          </p:txBody>
        </p:sp>
        <p:sp>
          <p:nvSpPr>
            <p:cNvPr id="9230" name="TextBox 27">
              <a:extLst>
                <a:ext uri="{FF2B5EF4-FFF2-40B4-BE49-F238E27FC236}">
                  <a16:creationId xmlns:a16="http://schemas.microsoft.com/office/drawing/2014/main" id="{DB95F747-0E8A-4697-9773-D6B7B8EE3A4A}"/>
                </a:ext>
              </a:extLst>
            </p:cNvPr>
            <p:cNvSpPr txBox="1">
              <a:spLocks noChangeArrowheads="1"/>
            </p:cNvSpPr>
            <p:nvPr/>
          </p:nvSpPr>
          <p:spPr bwMode="auto">
            <a:xfrm>
              <a:off x="3469206" y="398876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CO</a:t>
              </a:r>
            </a:p>
          </p:txBody>
        </p:sp>
        <p:sp>
          <p:nvSpPr>
            <p:cNvPr id="9231" name="TextBox 28">
              <a:extLst>
                <a:ext uri="{FF2B5EF4-FFF2-40B4-BE49-F238E27FC236}">
                  <a16:creationId xmlns:a16="http://schemas.microsoft.com/office/drawing/2014/main" id="{4AA08B99-9476-4949-AFDE-DB932B0B68A6}"/>
                </a:ext>
              </a:extLst>
            </p:cNvPr>
            <p:cNvSpPr txBox="1">
              <a:spLocks noChangeArrowheads="1"/>
            </p:cNvSpPr>
            <p:nvPr/>
          </p:nvSpPr>
          <p:spPr bwMode="auto">
            <a:xfrm>
              <a:off x="3332869" y="339934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WY</a:t>
              </a:r>
            </a:p>
          </p:txBody>
        </p:sp>
        <p:sp>
          <p:nvSpPr>
            <p:cNvPr id="9232" name="TextBox 29">
              <a:extLst>
                <a:ext uri="{FF2B5EF4-FFF2-40B4-BE49-F238E27FC236}">
                  <a16:creationId xmlns:a16="http://schemas.microsoft.com/office/drawing/2014/main" id="{6737D559-17CE-4A72-8517-85D1B619A46D}"/>
                </a:ext>
              </a:extLst>
            </p:cNvPr>
            <p:cNvSpPr txBox="1">
              <a:spLocks noChangeArrowheads="1"/>
            </p:cNvSpPr>
            <p:nvPr/>
          </p:nvSpPr>
          <p:spPr bwMode="auto">
            <a:xfrm>
              <a:off x="4136407" y="324989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SD</a:t>
              </a:r>
            </a:p>
          </p:txBody>
        </p:sp>
        <p:sp>
          <p:nvSpPr>
            <p:cNvPr id="9233" name="TextBox 30">
              <a:extLst>
                <a:ext uri="{FF2B5EF4-FFF2-40B4-BE49-F238E27FC236}">
                  <a16:creationId xmlns:a16="http://schemas.microsoft.com/office/drawing/2014/main" id="{0EF83DDE-D897-4E2C-A6FD-0D20784FC0B8}"/>
                </a:ext>
              </a:extLst>
            </p:cNvPr>
            <p:cNvSpPr txBox="1">
              <a:spLocks noChangeArrowheads="1"/>
            </p:cNvSpPr>
            <p:nvPr/>
          </p:nvSpPr>
          <p:spPr bwMode="auto">
            <a:xfrm>
              <a:off x="4718102" y="304118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MN</a:t>
              </a:r>
            </a:p>
          </p:txBody>
        </p:sp>
        <p:sp>
          <p:nvSpPr>
            <p:cNvPr id="9234" name="TextBox 31">
              <a:extLst>
                <a:ext uri="{FF2B5EF4-FFF2-40B4-BE49-F238E27FC236}">
                  <a16:creationId xmlns:a16="http://schemas.microsoft.com/office/drawing/2014/main" id="{76DF2BC0-91C7-4F7C-A382-A4BB2A9DA668}"/>
                </a:ext>
              </a:extLst>
            </p:cNvPr>
            <p:cNvSpPr txBox="1">
              <a:spLocks noChangeArrowheads="1"/>
            </p:cNvSpPr>
            <p:nvPr/>
          </p:nvSpPr>
          <p:spPr bwMode="auto">
            <a:xfrm>
              <a:off x="4846438" y="361085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IA</a:t>
              </a:r>
            </a:p>
          </p:txBody>
        </p:sp>
        <p:sp>
          <p:nvSpPr>
            <p:cNvPr id="9235" name="TextBox 32">
              <a:extLst>
                <a:ext uri="{FF2B5EF4-FFF2-40B4-BE49-F238E27FC236}">
                  <a16:creationId xmlns:a16="http://schemas.microsoft.com/office/drawing/2014/main" id="{3D1A8171-CB60-4135-9022-1F5278CD8A50}"/>
                </a:ext>
              </a:extLst>
            </p:cNvPr>
            <p:cNvSpPr txBox="1">
              <a:spLocks noChangeArrowheads="1"/>
            </p:cNvSpPr>
            <p:nvPr/>
          </p:nvSpPr>
          <p:spPr bwMode="auto">
            <a:xfrm>
              <a:off x="2785875" y="383832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UT</a:t>
              </a:r>
            </a:p>
          </p:txBody>
        </p:sp>
        <p:sp>
          <p:nvSpPr>
            <p:cNvPr id="9236" name="TextBox 33">
              <a:extLst>
                <a:ext uri="{FF2B5EF4-FFF2-40B4-BE49-F238E27FC236}">
                  <a16:creationId xmlns:a16="http://schemas.microsoft.com/office/drawing/2014/main" id="{7CC0F92B-72BD-45DB-8527-1F94A8ED031A}"/>
                </a:ext>
              </a:extLst>
            </p:cNvPr>
            <p:cNvSpPr txBox="1">
              <a:spLocks noChangeArrowheads="1"/>
            </p:cNvSpPr>
            <p:nvPr/>
          </p:nvSpPr>
          <p:spPr bwMode="auto">
            <a:xfrm>
              <a:off x="2215225" y="370219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NV</a:t>
              </a:r>
            </a:p>
          </p:txBody>
        </p:sp>
        <p:sp>
          <p:nvSpPr>
            <p:cNvPr id="9237" name="TextBox 34">
              <a:extLst>
                <a:ext uri="{FF2B5EF4-FFF2-40B4-BE49-F238E27FC236}">
                  <a16:creationId xmlns:a16="http://schemas.microsoft.com/office/drawing/2014/main" id="{32E310A0-4561-4821-9277-D2ABB2F13048}"/>
                </a:ext>
              </a:extLst>
            </p:cNvPr>
            <p:cNvSpPr txBox="1">
              <a:spLocks noChangeArrowheads="1"/>
            </p:cNvSpPr>
            <p:nvPr/>
          </p:nvSpPr>
          <p:spPr bwMode="auto">
            <a:xfrm>
              <a:off x="1734854" y="397400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CA</a:t>
              </a:r>
            </a:p>
          </p:txBody>
        </p:sp>
        <p:sp>
          <p:nvSpPr>
            <p:cNvPr id="9238" name="TextBox 35">
              <a:extLst>
                <a:ext uri="{FF2B5EF4-FFF2-40B4-BE49-F238E27FC236}">
                  <a16:creationId xmlns:a16="http://schemas.microsoft.com/office/drawing/2014/main" id="{87F6CA76-C6EC-4C6D-8822-694DDAE5EEFE}"/>
                </a:ext>
              </a:extLst>
            </p:cNvPr>
            <p:cNvSpPr txBox="1">
              <a:spLocks noChangeArrowheads="1"/>
            </p:cNvSpPr>
            <p:nvPr/>
          </p:nvSpPr>
          <p:spPr bwMode="auto">
            <a:xfrm>
              <a:off x="4367457" y="459608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OK</a:t>
              </a:r>
            </a:p>
          </p:txBody>
        </p:sp>
        <p:sp>
          <p:nvSpPr>
            <p:cNvPr id="9239" name="TextBox 36">
              <a:extLst>
                <a:ext uri="{FF2B5EF4-FFF2-40B4-BE49-F238E27FC236}">
                  <a16:creationId xmlns:a16="http://schemas.microsoft.com/office/drawing/2014/main" id="{27D07783-A1EF-4FBE-B531-733E82B0B590}"/>
                </a:ext>
              </a:extLst>
            </p:cNvPr>
            <p:cNvSpPr txBox="1">
              <a:spLocks noChangeArrowheads="1"/>
            </p:cNvSpPr>
            <p:nvPr/>
          </p:nvSpPr>
          <p:spPr bwMode="auto">
            <a:xfrm>
              <a:off x="4104494" y="511092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TX</a:t>
              </a:r>
            </a:p>
          </p:txBody>
        </p:sp>
        <p:sp>
          <p:nvSpPr>
            <p:cNvPr id="9240" name="TextBox 37">
              <a:extLst>
                <a:ext uri="{FF2B5EF4-FFF2-40B4-BE49-F238E27FC236}">
                  <a16:creationId xmlns:a16="http://schemas.microsoft.com/office/drawing/2014/main" id="{564622EA-6EB9-40A8-95E6-02357DF8BB53}"/>
                </a:ext>
              </a:extLst>
            </p:cNvPr>
            <p:cNvSpPr txBox="1">
              <a:spLocks noChangeArrowheads="1"/>
            </p:cNvSpPr>
            <p:nvPr/>
          </p:nvSpPr>
          <p:spPr bwMode="auto">
            <a:xfrm>
              <a:off x="3307229" y="462425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NM</a:t>
              </a:r>
            </a:p>
          </p:txBody>
        </p:sp>
        <p:sp>
          <p:nvSpPr>
            <p:cNvPr id="9241" name="TextBox 38">
              <a:extLst>
                <a:ext uri="{FF2B5EF4-FFF2-40B4-BE49-F238E27FC236}">
                  <a16:creationId xmlns:a16="http://schemas.microsoft.com/office/drawing/2014/main" id="{E8DCF799-636F-4CE3-A664-33D4E8B3BF35}"/>
                </a:ext>
              </a:extLst>
            </p:cNvPr>
            <p:cNvSpPr txBox="1">
              <a:spLocks noChangeArrowheads="1"/>
            </p:cNvSpPr>
            <p:nvPr/>
          </p:nvSpPr>
          <p:spPr bwMode="auto">
            <a:xfrm>
              <a:off x="2582238" y="452532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AZ</a:t>
              </a:r>
            </a:p>
          </p:txBody>
        </p:sp>
        <p:sp>
          <p:nvSpPr>
            <p:cNvPr id="9242" name="TextBox 39">
              <a:extLst>
                <a:ext uri="{FF2B5EF4-FFF2-40B4-BE49-F238E27FC236}">
                  <a16:creationId xmlns:a16="http://schemas.microsoft.com/office/drawing/2014/main" id="{E10737DB-9E27-41C6-AD9B-73E84E386268}"/>
                </a:ext>
              </a:extLst>
            </p:cNvPr>
            <p:cNvSpPr txBox="1">
              <a:spLocks noChangeArrowheads="1"/>
            </p:cNvSpPr>
            <p:nvPr/>
          </p:nvSpPr>
          <p:spPr bwMode="auto">
            <a:xfrm>
              <a:off x="4126659" y="368804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NE</a:t>
              </a:r>
            </a:p>
          </p:txBody>
        </p:sp>
        <p:sp>
          <p:nvSpPr>
            <p:cNvPr id="9243" name="TextBox 40">
              <a:extLst>
                <a:ext uri="{FF2B5EF4-FFF2-40B4-BE49-F238E27FC236}">
                  <a16:creationId xmlns:a16="http://schemas.microsoft.com/office/drawing/2014/main" id="{049D200E-D4C3-4EE0-AA7C-9F4132F2B7C5}"/>
                </a:ext>
              </a:extLst>
            </p:cNvPr>
            <p:cNvSpPr txBox="1">
              <a:spLocks noChangeArrowheads="1"/>
            </p:cNvSpPr>
            <p:nvPr/>
          </p:nvSpPr>
          <p:spPr bwMode="auto">
            <a:xfrm>
              <a:off x="4272424" y="4150873"/>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KS</a:t>
              </a:r>
            </a:p>
          </p:txBody>
        </p:sp>
        <p:sp>
          <p:nvSpPr>
            <p:cNvPr id="9244" name="TextBox 41">
              <a:extLst>
                <a:ext uri="{FF2B5EF4-FFF2-40B4-BE49-F238E27FC236}">
                  <a16:creationId xmlns:a16="http://schemas.microsoft.com/office/drawing/2014/main" id="{6E8523FB-75BC-4A11-B031-249AC567509C}"/>
                </a:ext>
              </a:extLst>
            </p:cNvPr>
            <p:cNvSpPr txBox="1">
              <a:spLocks noChangeArrowheads="1"/>
            </p:cNvSpPr>
            <p:nvPr/>
          </p:nvSpPr>
          <p:spPr bwMode="auto">
            <a:xfrm>
              <a:off x="4950122" y="414710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MO</a:t>
              </a:r>
            </a:p>
          </p:txBody>
        </p:sp>
        <p:sp>
          <p:nvSpPr>
            <p:cNvPr id="9245" name="TextBox 42">
              <a:extLst>
                <a:ext uri="{FF2B5EF4-FFF2-40B4-BE49-F238E27FC236}">
                  <a16:creationId xmlns:a16="http://schemas.microsoft.com/office/drawing/2014/main" id="{B7271DF1-97D8-48F7-8B11-F7026D8544CB}"/>
                </a:ext>
              </a:extLst>
            </p:cNvPr>
            <p:cNvSpPr txBox="1">
              <a:spLocks noChangeArrowheads="1"/>
            </p:cNvSpPr>
            <p:nvPr/>
          </p:nvSpPr>
          <p:spPr bwMode="auto">
            <a:xfrm>
              <a:off x="5699747" y="450888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TN</a:t>
              </a:r>
            </a:p>
          </p:txBody>
        </p:sp>
        <p:sp>
          <p:nvSpPr>
            <p:cNvPr id="9246" name="TextBox 43">
              <a:extLst>
                <a:ext uri="{FF2B5EF4-FFF2-40B4-BE49-F238E27FC236}">
                  <a16:creationId xmlns:a16="http://schemas.microsoft.com/office/drawing/2014/main" id="{367D942A-F45E-4D06-AAA7-5A586711FFB4}"/>
                </a:ext>
              </a:extLst>
            </p:cNvPr>
            <p:cNvSpPr txBox="1">
              <a:spLocks noChangeArrowheads="1"/>
            </p:cNvSpPr>
            <p:nvPr/>
          </p:nvSpPr>
          <p:spPr bwMode="auto">
            <a:xfrm>
              <a:off x="4950122" y="4681453"/>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AR</a:t>
              </a:r>
            </a:p>
          </p:txBody>
        </p:sp>
        <p:sp>
          <p:nvSpPr>
            <p:cNvPr id="9247" name="TextBox 44">
              <a:extLst>
                <a:ext uri="{FF2B5EF4-FFF2-40B4-BE49-F238E27FC236}">
                  <a16:creationId xmlns:a16="http://schemas.microsoft.com/office/drawing/2014/main" id="{A6FAE472-9F8A-459E-80A8-57699AF663B0}"/>
                </a:ext>
              </a:extLst>
            </p:cNvPr>
            <p:cNvSpPr txBox="1">
              <a:spLocks noChangeArrowheads="1"/>
            </p:cNvSpPr>
            <p:nvPr/>
          </p:nvSpPr>
          <p:spPr bwMode="auto">
            <a:xfrm>
              <a:off x="4981065" y="510920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LA</a:t>
              </a:r>
            </a:p>
          </p:txBody>
        </p:sp>
        <p:sp>
          <p:nvSpPr>
            <p:cNvPr id="9248" name="TextBox 45">
              <a:extLst>
                <a:ext uri="{FF2B5EF4-FFF2-40B4-BE49-F238E27FC236}">
                  <a16:creationId xmlns:a16="http://schemas.microsoft.com/office/drawing/2014/main" id="{79DE0CDD-8FD2-4B8B-9195-EC31D05DD5E9}"/>
                </a:ext>
              </a:extLst>
            </p:cNvPr>
            <p:cNvSpPr txBox="1">
              <a:spLocks noChangeArrowheads="1"/>
            </p:cNvSpPr>
            <p:nvPr/>
          </p:nvSpPr>
          <p:spPr bwMode="auto">
            <a:xfrm>
              <a:off x="5214576" y="328825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WI</a:t>
              </a:r>
            </a:p>
          </p:txBody>
        </p:sp>
        <p:sp>
          <p:nvSpPr>
            <p:cNvPr id="9249" name="TextBox 46">
              <a:extLst>
                <a:ext uri="{FF2B5EF4-FFF2-40B4-BE49-F238E27FC236}">
                  <a16:creationId xmlns:a16="http://schemas.microsoft.com/office/drawing/2014/main" id="{825AE96E-5341-49A9-9FA4-41307E84E25B}"/>
                </a:ext>
              </a:extLst>
            </p:cNvPr>
            <p:cNvSpPr txBox="1">
              <a:spLocks noChangeArrowheads="1"/>
            </p:cNvSpPr>
            <p:nvPr/>
          </p:nvSpPr>
          <p:spPr bwMode="auto">
            <a:xfrm>
              <a:off x="5312526" y="391588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IL</a:t>
              </a:r>
            </a:p>
          </p:txBody>
        </p:sp>
        <p:sp>
          <p:nvSpPr>
            <p:cNvPr id="9250" name="TextBox 47">
              <a:extLst>
                <a:ext uri="{FF2B5EF4-FFF2-40B4-BE49-F238E27FC236}">
                  <a16:creationId xmlns:a16="http://schemas.microsoft.com/office/drawing/2014/main" id="{E1041557-516E-4AD5-A15E-9EC976D5586A}"/>
                </a:ext>
              </a:extLst>
            </p:cNvPr>
            <p:cNvSpPr txBox="1">
              <a:spLocks noChangeArrowheads="1"/>
            </p:cNvSpPr>
            <p:nvPr/>
          </p:nvSpPr>
          <p:spPr bwMode="auto">
            <a:xfrm>
              <a:off x="5312526" y="510817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MS</a:t>
              </a:r>
            </a:p>
          </p:txBody>
        </p:sp>
        <p:sp>
          <p:nvSpPr>
            <p:cNvPr id="9251" name="TextBox 48">
              <a:extLst>
                <a:ext uri="{FF2B5EF4-FFF2-40B4-BE49-F238E27FC236}">
                  <a16:creationId xmlns:a16="http://schemas.microsoft.com/office/drawing/2014/main" id="{35556DC3-866A-4390-A3D2-B3C38272553A}"/>
                </a:ext>
              </a:extLst>
            </p:cNvPr>
            <p:cNvSpPr txBox="1">
              <a:spLocks noChangeArrowheads="1"/>
            </p:cNvSpPr>
            <p:nvPr/>
          </p:nvSpPr>
          <p:spPr bwMode="auto">
            <a:xfrm>
              <a:off x="5676576" y="491955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AL</a:t>
              </a:r>
            </a:p>
          </p:txBody>
        </p:sp>
        <p:sp>
          <p:nvSpPr>
            <p:cNvPr id="9252" name="TextBox 49">
              <a:extLst>
                <a:ext uri="{FF2B5EF4-FFF2-40B4-BE49-F238E27FC236}">
                  <a16:creationId xmlns:a16="http://schemas.microsoft.com/office/drawing/2014/main" id="{A00763A7-E440-4050-BE32-A8990966657D}"/>
                </a:ext>
              </a:extLst>
            </p:cNvPr>
            <p:cNvSpPr txBox="1">
              <a:spLocks noChangeArrowheads="1"/>
            </p:cNvSpPr>
            <p:nvPr/>
          </p:nvSpPr>
          <p:spPr bwMode="auto">
            <a:xfrm>
              <a:off x="6117345" y="496315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GA</a:t>
              </a:r>
            </a:p>
          </p:txBody>
        </p:sp>
        <p:sp>
          <p:nvSpPr>
            <p:cNvPr id="9253" name="TextBox 50">
              <a:extLst>
                <a:ext uri="{FF2B5EF4-FFF2-40B4-BE49-F238E27FC236}">
                  <a16:creationId xmlns:a16="http://schemas.microsoft.com/office/drawing/2014/main" id="{D211DA78-C532-4DF2-9C68-9A090A418EE5}"/>
                </a:ext>
              </a:extLst>
            </p:cNvPr>
            <p:cNvSpPr txBox="1">
              <a:spLocks noChangeArrowheads="1"/>
            </p:cNvSpPr>
            <p:nvPr/>
          </p:nvSpPr>
          <p:spPr bwMode="auto">
            <a:xfrm>
              <a:off x="6403131" y="470637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SC</a:t>
              </a:r>
            </a:p>
          </p:txBody>
        </p:sp>
        <p:sp>
          <p:nvSpPr>
            <p:cNvPr id="9254" name="TextBox 51">
              <a:extLst>
                <a:ext uri="{FF2B5EF4-FFF2-40B4-BE49-F238E27FC236}">
                  <a16:creationId xmlns:a16="http://schemas.microsoft.com/office/drawing/2014/main" id="{6B111966-8C2E-4653-8250-431C2C8409DE}"/>
                </a:ext>
              </a:extLst>
            </p:cNvPr>
            <p:cNvSpPr txBox="1">
              <a:spLocks noChangeArrowheads="1"/>
            </p:cNvSpPr>
            <p:nvPr/>
          </p:nvSpPr>
          <p:spPr bwMode="auto">
            <a:xfrm>
              <a:off x="6618043" y="442331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NC</a:t>
              </a:r>
            </a:p>
          </p:txBody>
        </p:sp>
        <p:sp>
          <p:nvSpPr>
            <p:cNvPr id="9255" name="TextBox 52">
              <a:extLst>
                <a:ext uri="{FF2B5EF4-FFF2-40B4-BE49-F238E27FC236}">
                  <a16:creationId xmlns:a16="http://schemas.microsoft.com/office/drawing/2014/main" id="{3AACDFB5-45F2-4100-8888-430E41526B2F}"/>
                </a:ext>
              </a:extLst>
            </p:cNvPr>
            <p:cNvSpPr txBox="1">
              <a:spLocks noChangeArrowheads="1"/>
            </p:cNvSpPr>
            <p:nvPr/>
          </p:nvSpPr>
          <p:spPr bwMode="auto">
            <a:xfrm>
              <a:off x="5894076" y="421825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KY</a:t>
              </a:r>
            </a:p>
          </p:txBody>
        </p:sp>
        <p:sp>
          <p:nvSpPr>
            <p:cNvPr id="9256" name="TextBox 53">
              <a:extLst>
                <a:ext uri="{FF2B5EF4-FFF2-40B4-BE49-F238E27FC236}">
                  <a16:creationId xmlns:a16="http://schemas.microsoft.com/office/drawing/2014/main" id="{2A6344C5-1383-4D95-B1B6-1D14B2082467}"/>
                </a:ext>
              </a:extLst>
            </p:cNvPr>
            <p:cNvSpPr txBox="1">
              <a:spLocks noChangeArrowheads="1"/>
            </p:cNvSpPr>
            <p:nvPr/>
          </p:nvSpPr>
          <p:spPr bwMode="auto">
            <a:xfrm>
              <a:off x="6578925" y="411928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VA</a:t>
              </a:r>
            </a:p>
          </p:txBody>
        </p:sp>
        <p:sp>
          <p:nvSpPr>
            <p:cNvPr id="9257" name="TextBox 54">
              <a:extLst>
                <a:ext uri="{FF2B5EF4-FFF2-40B4-BE49-F238E27FC236}">
                  <a16:creationId xmlns:a16="http://schemas.microsoft.com/office/drawing/2014/main" id="{8653BED7-4C3D-4AC2-B4DD-47533194A4AE}"/>
                </a:ext>
              </a:extLst>
            </p:cNvPr>
            <p:cNvSpPr txBox="1">
              <a:spLocks noChangeArrowheads="1"/>
            </p:cNvSpPr>
            <p:nvPr/>
          </p:nvSpPr>
          <p:spPr bwMode="auto">
            <a:xfrm>
              <a:off x="6311207" y="4019885"/>
              <a:ext cx="6136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200" b="1">
                  <a:solidFill>
                    <a:srgbClr val="1C1C1C"/>
                  </a:solidFill>
                  <a:latin typeface="Twinkl" pitchFamily="2" charset="0"/>
                  <a:cs typeface="Sassoon Infant Rg" charset="0"/>
                </a:rPr>
                <a:t>WV</a:t>
              </a:r>
            </a:p>
          </p:txBody>
        </p:sp>
        <p:sp>
          <p:nvSpPr>
            <p:cNvPr id="9258" name="TextBox 55">
              <a:extLst>
                <a:ext uri="{FF2B5EF4-FFF2-40B4-BE49-F238E27FC236}">
                  <a16:creationId xmlns:a16="http://schemas.microsoft.com/office/drawing/2014/main" id="{7569AF50-88F5-4EE2-8AD5-45557F90D92D}"/>
                </a:ext>
              </a:extLst>
            </p:cNvPr>
            <p:cNvSpPr txBox="1">
              <a:spLocks noChangeArrowheads="1"/>
            </p:cNvSpPr>
            <p:nvPr/>
          </p:nvSpPr>
          <p:spPr bwMode="auto">
            <a:xfrm>
              <a:off x="5673769" y="383998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IN</a:t>
              </a:r>
            </a:p>
          </p:txBody>
        </p:sp>
        <p:sp>
          <p:nvSpPr>
            <p:cNvPr id="9259" name="TextBox 56">
              <a:extLst>
                <a:ext uri="{FF2B5EF4-FFF2-40B4-BE49-F238E27FC236}">
                  <a16:creationId xmlns:a16="http://schemas.microsoft.com/office/drawing/2014/main" id="{B10AFB25-EC4E-4E79-B09C-823954BB979C}"/>
                </a:ext>
              </a:extLst>
            </p:cNvPr>
            <p:cNvSpPr txBox="1">
              <a:spLocks noChangeArrowheads="1"/>
            </p:cNvSpPr>
            <p:nvPr/>
          </p:nvSpPr>
          <p:spPr bwMode="auto">
            <a:xfrm>
              <a:off x="6051343" y="379262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OH</a:t>
              </a:r>
            </a:p>
          </p:txBody>
        </p:sp>
        <p:sp>
          <p:nvSpPr>
            <p:cNvPr id="9260" name="TextBox 57">
              <a:extLst>
                <a:ext uri="{FF2B5EF4-FFF2-40B4-BE49-F238E27FC236}">
                  <a16:creationId xmlns:a16="http://schemas.microsoft.com/office/drawing/2014/main" id="{560CF209-1C28-49EB-B13B-9C4436D744AD}"/>
                </a:ext>
              </a:extLst>
            </p:cNvPr>
            <p:cNvSpPr txBox="1">
              <a:spLocks noChangeArrowheads="1"/>
            </p:cNvSpPr>
            <p:nvPr/>
          </p:nvSpPr>
          <p:spPr bwMode="auto">
            <a:xfrm>
              <a:off x="5788526" y="342781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MI</a:t>
              </a:r>
            </a:p>
          </p:txBody>
        </p:sp>
        <p:sp>
          <p:nvSpPr>
            <p:cNvPr id="9261" name="TextBox 58">
              <a:extLst>
                <a:ext uri="{FF2B5EF4-FFF2-40B4-BE49-F238E27FC236}">
                  <a16:creationId xmlns:a16="http://schemas.microsoft.com/office/drawing/2014/main" id="{B836D916-8DDC-4448-8CD4-92A722569D78}"/>
                </a:ext>
              </a:extLst>
            </p:cNvPr>
            <p:cNvSpPr txBox="1">
              <a:spLocks noChangeArrowheads="1"/>
            </p:cNvSpPr>
            <p:nvPr/>
          </p:nvSpPr>
          <p:spPr bwMode="auto">
            <a:xfrm>
              <a:off x="6424153" y="565373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FL</a:t>
              </a:r>
            </a:p>
          </p:txBody>
        </p:sp>
        <p:sp>
          <p:nvSpPr>
            <p:cNvPr id="9262" name="TextBox 59">
              <a:extLst>
                <a:ext uri="{FF2B5EF4-FFF2-40B4-BE49-F238E27FC236}">
                  <a16:creationId xmlns:a16="http://schemas.microsoft.com/office/drawing/2014/main" id="{8A34A3D6-AFC9-430A-99AE-C62E2ACBF6C5}"/>
                </a:ext>
              </a:extLst>
            </p:cNvPr>
            <p:cNvSpPr txBox="1">
              <a:spLocks noChangeArrowheads="1"/>
            </p:cNvSpPr>
            <p:nvPr/>
          </p:nvSpPr>
          <p:spPr bwMode="auto">
            <a:xfrm>
              <a:off x="6593217" y="363211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PA</a:t>
              </a:r>
            </a:p>
          </p:txBody>
        </p:sp>
        <p:sp>
          <p:nvSpPr>
            <p:cNvPr id="9263" name="TextBox 60">
              <a:extLst>
                <a:ext uri="{FF2B5EF4-FFF2-40B4-BE49-F238E27FC236}">
                  <a16:creationId xmlns:a16="http://schemas.microsoft.com/office/drawing/2014/main" id="{370E7E1E-2F8C-4560-856F-55ABD98AC4D0}"/>
                </a:ext>
              </a:extLst>
            </p:cNvPr>
            <p:cNvSpPr txBox="1">
              <a:spLocks noChangeArrowheads="1"/>
            </p:cNvSpPr>
            <p:nvPr/>
          </p:nvSpPr>
          <p:spPr bwMode="auto">
            <a:xfrm>
              <a:off x="6810231" y="324989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NY</a:t>
              </a:r>
            </a:p>
          </p:txBody>
        </p:sp>
        <p:sp>
          <p:nvSpPr>
            <p:cNvPr id="9264" name="TextBox 61">
              <a:extLst>
                <a:ext uri="{FF2B5EF4-FFF2-40B4-BE49-F238E27FC236}">
                  <a16:creationId xmlns:a16="http://schemas.microsoft.com/office/drawing/2014/main" id="{D9589EA9-9F24-41B6-A4C2-18A7E1B9043D}"/>
                </a:ext>
              </a:extLst>
            </p:cNvPr>
            <p:cNvSpPr txBox="1">
              <a:spLocks noChangeArrowheads="1"/>
            </p:cNvSpPr>
            <p:nvPr/>
          </p:nvSpPr>
          <p:spPr bwMode="auto">
            <a:xfrm>
              <a:off x="7328623" y="276929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ME</a:t>
              </a:r>
            </a:p>
          </p:txBody>
        </p:sp>
        <p:sp>
          <p:nvSpPr>
            <p:cNvPr id="9265" name="TextBox 62">
              <a:extLst>
                <a:ext uri="{FF2B5EF4-FFF2-40B4-BE49-F238E27FC236}">
                  <a16:creationId xmlns:a16="http://schemas.microsoft.com/office/drawing/2014/main" id="{8755F448-097F-47EA-A3E6-D6A42FD93F7B}"/>
                </a:ext>
              </a:extLst>
            </p:cNvPr>
            <p:cNvSpPr txBox="1">
              <a:spLocks noChangeArrowheads="1"/>
            </p:cNvSpPr>
            <p:nvPr/>
          </p:nvSpPr>
          <p:spPr bwMode="auto">
            <a:xfrm>
              <a:off x="7011180" y="266955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VT</a:t>
              </a:r>
            </a:p>
          </p:txBody>
        </p:sp>
        <p:sp>
          <p:nvSpPr>
            <p:cNvPr id="9266" name="TextBox 63">
              <a:extLst>
                <a:ext uri="{FF2B5EF4-FFF2-40B4-BE49-F238E27FC236}">
                  <a16:creationId xmlns:a16="http://schemas.microsoft.com/office/drawing/2014/main" id="{42282BCE-3362-4152-98CF-B6679B6C09E6}"/>
                </a:ext>
              </a:extLst>
            </p:cNvPr>
            <p:cNvSpPr txBox="1">
              <a:spLocks noChangeArrowheads="1"/>
            </p:cNvSpPr>
            <p:nvPr/>
          </p:nvSpPr>
          <p:spPr bwMode="auto">
            <a:xfrm>
              <a:off x="7573197" y="306089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NH</a:t>
              </a:r>
            </a:p>
          </p:txBody>
        </p:sp>
        <p:sp>
          <p:nvSpPr>
            <p:cNvPr id="9267" name="TextBox 64">
              <a:extLst>
                <a:ext uri="{FF2B5EF4-FFF2-40B4-BE49-F238E27FC236}">
                  <a16:creationId xmlns:a16="http://schemas.microsoft.com/office/drawing/2014/main" id="{68A4256A-F318-4DB9-97A8-1B2CBC9CA5CA}"/>
                </a:ext>
              </a:extLst>
            </p:cNvPr>
            <p:cNvSpPr txBox="1">
              <a:spLocks noChangeArrowheads="1"/>
            </p:cNvSpPr>
            <p:nvPr/>
          </p:nvSpPr>
          <p:spPr bwMode="auto">
            <a:xfrm>
              <a:off x="7595344" y="323217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MA</a:t>
              </a:r>
            </a:p>
          </p:txBody>
        </p:sp>
        <p:sp>
          <p:nvSpPr>
            <p:cNvPr id="9268" name="TextBox 65">
              <a:extLst>
                <a:ext uri="{FF2B5EF4-FFF2-40B4-BE49-F238E27FC236}">
                  <a16:creationId xmlns:a16="http://schemas.microsoft.com/office/drawing/2014/main" id="{2E73D5AC-8B72-4AB3-8B9B-277BC3516E66}"/>
                </a:ext>
              </a:extLst>
            </p:cNvPr>
            <p:cNvSpPr txBox="1">
              <a:spLocks noChangeArrowheads="1"/>
            </p:cNvSpPr>
            <p:nvPr/>
          </p:nvSpPr>
          <p:spPr bwMode="auto">
            <a:xfrm>
              <a:off x="7705740" y="3421337"/>
              <a:ext cx="4295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RI</a:t>
              </a:r>
            </a:p>
          </p:txBody>
        </p:sp>
        <p:sp>
          <p:nvSpPr>
            <p:cNvPr id="9269" name="TextBox 66">
              <a:extLst>
                <a:ext uri="{FF2B5EF4-FFF2-40B4-BE49-F238E27FC236}">
                  <a16:creationId xmlns:a16="http://schemas.microsoft.com/office/drawing/2014/main" id="{F51801B8-0E0B-4E5D-B0B7-A19319B9302C}"/>
                </a:ext>
              </a:extLst>
            </p:cNvPr>
            <p:cNvSpPr txBox="1">
              <a:spLocks noChangeArrowheads="1"/>
            </p:cNvSpPr>
            <p:nvPr/>
          </p:nvSpPr>
          <p:spPr bwMode="auto">
            <a:xfrm>
              <a:off x="7420017" y="356273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CT</a:t>
              </a:r>
            </a:p>
          </p:txBody>
        </p:sp>
        <p:sp>
          <p:nvSpPr>
            <p:cNvPr id="9270" name="TextBox 67">
              <a:extLst>
                <a:ext uri="{FF2B5EF4-FFF2-40B4-BE49-F238E27FC236}">
                  <a16:creationId xmlns:a16="http://schemas.microsoft.com/office/drawing/2014/main" id="{1894B844-4687-420F-928F-131E76CE690A}"/>
                </a:ext>
              </a:extLst>
            </p:cNvPr>
            <p:cNvSpPr txBox="1">
              <a:spLocks noChangeArrowheads="1"/>
            </p:cNvSpPr>
            <p:nvPr/>
          </p:nvSpPr>
          <p:spPr bwMode="auto">
            <a:xfrm>
              <a:off x="7365327" y="3719340"/>
              <a:ext cx="421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NJ</a:t>
              </a:r>
            </a:p>
          </p:txBody>
        </p:sp>
        <p:sp>
          <p:nvSpPr>
            <p:cNvPr id="9271" name="TextBox 68">
              <a:extLst>
                <a:ext uri="{FF2B5EF4-FFF2-40B4-BE49-F238E27FC236}">
                  <a16:creationId xmlns:a16="http://schemas.microsoft.com/office/drawing/2014/main" id="{299FD8E4-A528-4B7B-87FD-19EBBEF4A48F}"/>
                </a:ext>
              </a:extLst>
            </p:cNvPr>
            <p:cNvSpPr txBox="1">
              <a:spLocks noChangeArrowheads="1"/>
            </p:cNvSpPr>
            <p:nvPr/>
          </p:nvSpPr>
          <p:spPr bwMode="auto">
            <a:xfrm>
              <a:off x="7456767" y="3889546"/>
              <a:ext cx="421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DE</a:t>
              </a:r>
            </a:p>
          </p:txBody>
        </p:sp>
        <p:sp>
          <p:nvSpPr>
            <p:cNvPr id="9272" name="TextBox 69">
              <a:extLst>
                <a:ext uri="{FF2B5EF4-FFF2-40B4-BE49-F238E27FC236}">
                  <a16:creationId xmlns:a16="http://schemas.microsoft.com/office/drawing/2014/main" id="{160EC760-7DEA-4B35-BFC1-C10025EF2F5E}"/>
                </a:ext>
              </a:extLst>
            </p:cNvPr>
            <p:cNvSpPr txBox="1">
              <a:spLocks noChangeArrowheads="1"/>
            </p:cNvSpPr>
            <p:nvPr/>
          </p:nvSpPr>
          <p:spPr bwMode="auto">
            <a:xfrm>
              <a:off x="7309887" y="4139415"/>
              <a:ext cx="5681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MD</a:t>
              </a:r>
            </a:p>
          </p:txBody>
        </p:sp>
        <p:sp>
          <p:nvSpPr>
            <p:cNvPr id="9273" name="TextBox 70">
              <a:extLst>
                <a:ext uri="{FF2B5EF4-FFF2-40B4-BE49-F238E27FC236}">
                  <a16:creationId xmlns:a16="http://schemas.microsoft.com/office/drawing/2014/main" id="{83FEDFD5-80F5-4F28-A0A0-1A666AF97D90}"/>
                </a:ext>
              </a:extLst>
            </p:cNvPr>
            <p:cNvSpPr txBox="1">
              <a:spLocks noChangeArrowheads="1"/>
            </p:cNvSpPr>
            <p:nvPr/>
          </p:nvSpPr>
          <p:spPr bwMode="auto">
            <a:xfrm>
              <a:off x="7834478" y="4158380"/>
              <a:ext cx="5681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Twinkl" pitchFamily="2" charset="0"/>
                  <a:cs typeface="Sassoon Infant Rg" charset="0"/>
                </a:rPr>
                <a:t>D.C</a:t>
              </a:r>
            </a:p>
          </p:txBody>
        </p:sp>
        <p:cxnSp>
          <p:nvCxnSpPr>
            <p:cNvPr id="9274" name="Straight Connector 72">
              <a:extLst>
                <a:ext uri="{FF2B5EF4-FFF2-40B4-BE49-F238E27FC236}">
                  <a16:creationId xmlns:a16="http://schemas.microsoft.com/office/drawing/2014/main" id="{B9AC5BD2-4BAF-441F-B5BF-117A3B186A79}"/>
                </a:ext>
              </a:extLst>
            </p:cNvPr>
            <p:cNvCxnSpPr>
              <a:cxnSpLocks noChangeShapeType="1"/>
            </p:cNvCxnSpPr>
            <p:nvPr/>
          </p:nvCxnSpPr>
          <p:spPr bwMode="auto">
            <a:xfrm flipH="1" flipV="1">
              <a:off x="7257035" y="4139415"/>
              <a:ext cx="177896" cy="97493"/>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9275" name="Straight Connector 75">
              <a:extLst>
                <a:ext uri="{FF2B5EF4-FFF2-40B4-BE49-F238E27FC236}">
                  <a16:creationId xmlns:a16="http://schemas.microsoft.com/office/drawing/2014/main" id="{02D66CF0-F507-49F6-96EB-4AF36EA1971C}"/>
                </a:ext>
              </a:extLst>
            </p:cNvPr>
            <p:cNvCxnSpPr>
              <a:cxnSpLocks noChangeShapeType="1"/>
            </p:cNvCxnSpPr>
            <p:nvPr/>
          </p:nvCxnSpPr>
          <p:spPr bwMode="auto">
            <a:xfrm flipH="1" flipV="1">
              <a:off x="7033756" y="3995818"/>
              <a:ext cx="908475" cy="266904"/>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9276" name="Straight Connector 79">
              <a:extLst>
                <a:ext uri="{FF2B5EF4-FFF2-40B4-BE49-F238E27FC236}">
                  <a16:creationId xmlns:a16="http://schemas.microsoft.com/office/drawing/2014/main" id="{5C38797F-36F0-4C8C-8965-5CBCDFC6AE59}"/>
                </a:ext>
              </a:extLst>
            </p:cNvPr>
            <p:cNvCxnSpPr>
              <a:cxnSpLocks noChangeShapeType="1"/>
            </p:cNvCxnSpPr>
            <p:nvPr/>
          </p:nvCxnSpPr>
          <p:spPr bwMode="auto">
            <a:xfrm flipH="1" flipV="1">
              <a:off x="7234120" y="4003901"/>
              <a:ext cx="246714" cy="39530"/>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9277" name="Straight Connector 81">
              <a:extLst>
                <a:ext uri="{FF2B5EF4-FFF2-40B4-BE49-F238E27FC236}">
                  <a16:creationId xmlns:a16="http://schemas.microsoft.com/office/drawing/2014/main" id="{07904D16-C62B-4E9F-BBF0-E142C17F62DE}"/>
                </a:ext>
              </a:extLst>
            </p:cNvPr>
            <p:cNvCxnSpPr>
              <a:cxnSpLocks noChangeShapeType="1"/>
            </p:cNvCxnSpPr>
            <p:nvPr/>
          </p:nvCxnSpPr>
          <p:spPr bwMode="auto">
            <a:xfrm flipH="1" flipV="1">
              <a:off x="7253386" y="3816641"/>
              <a:ext cx="167152" cy="25174"/>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9278" name="Straight Connector 83">
              <a:extLst>
                <a:ext uri="{FF2B5EF4-FFF2-40B4-BE49-F238E27FC236}">
                  <a16:creationId xmlns:a16="http://schemas.microsoft.com/office/drawing/2014/main" id="{C960B84A-785F-433A-BB6F-7D5F22E94175}"/>
                </a:ext>
              </a:extLst>
            </p:cNvPr>
            <p:cNvCxnSpPr>
              <a:cxnSpLocks noChangeShapeType="1"/>
            </p:cNvCxnSpPr>
            <p:nvPr/>
          </p:nvCxnSpPr>
          <p:spPr bwMode="auto">
            <a:xfrm flipH="1" flipV="1">
              <a:off x="7442219" y="3559640"/>
              <a:ext cx="149431" cy="108036"/>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9279" name="Straight Connector 85">
              <a:extLst>
                <a:ext uri="{FF2B5EF4-FFF2-40B4-BE49-F238E27FC236}">
                  <a16:creationId xmlns:a16="http://schemas.microsoft.com/office/drawing/2014/main" id="{81F073F4-1CB9-4B6B-B03A-8A48D824A5DE}"/>
                </a:ext>
              </a:extLst>
            </p:cNvPr>
            <p:cNvCxnSpPr>
              <a:cxnSpLocks noChangeShapeType="1"/>
            </p:cNvCxnSpPr>
            <p:nvPr/>
          </p:nvCxnSpPr>
          <p:spPr bwMode="auto">
            <a:xfrm flipH="1">
              <a:off x="7591650" y="3538663"/>
              <a:ext cx="159243" cy="6337"/>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9280" name="Straight Connector 89">
              <a:extLst>
                <a:ext uri="{FF2B5EF4-FFF2-40B4-BE49-F238E27FC236}">
                  <a16:creationId xmlns:a16="http://schemas.microsoft.com/office/drawing/2014/main" id="{A2BBD8AD-E486-4E40-9767-51A3D9F37DBD}"/>
                </a:ext>
              </a:extLst>
            </p:cNvPr>
            <p:cNvCxnSpPr>
              <a:cxnSpLocks noChangeShapeType="1"/>
            </p:cNvCxnSpPr>
            <p:nvPr/>
          </p:nvCxnSpPr>
          <p:spPr bwMode="auto">
            <a:xfrm flipH="1" flipV="1">
              <a:off x="7464256" y="3399346"/>
              <a:ext cx="304522" cy="1225"/>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9281" name="Straight Connector 91">
              <a:extLst>
                <a:ext uri="{FF2B5EF4-FFF2-40B4-BE49-F238E27FC236}">
                  <a16:creationId xmlns:a16="http://schemas.microsoft.com/office/drawing/2014/main" id="{FAF3FFA1-4D32-4ACF-ADEC-DB85523A164E}"/>
                </a:ext>
              </a:extLst>
            </p:cNvPr>
            <p:cNvCxnSpPr>
              <a:cxnSpLocks noChangeShapeType="1"/>
            </p:cNvCxnSpPr>
            <p:nvPr/>
          </p:nvCxnSpPr>
          <p:spPr bwMode="auto">
            <a:xfrm flipH="1" flipV="1">
              <a:off x="7447696" y="3226112"/>
              <a:ext cx="304514" cy="1226"/>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9282" name="Straight Connector 92">
              <a:extLst>
                <a:ext uri="{FF2B5EF4-FFF2-40B4-BE49-F238E27FC236}">
                  <a16:creationId xmlns:a16="http://schemas.microsoft.com/office/drawing/2014/main" id="{C364D63B-B1DF-4EE9-BF0D-DFC129D3E138}"/>
                </a:ext>
              </a:extLst>
            </p:cNvPr>
            <p:cNvCxnSpPr>
              <a:cxnSpLocks noChangeShapeType="1"/>
            </p:cNvCxnSpPr>
            <p:nvPr/>
          </p:nvCxnSpPr>
          <p:spPr bwMode="auto">
            <a:xfrm flipH="1">
              <a:off x="7311112" y="2915463"/>
              <a:ext cx="5477" cy="219758"/>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grpSp>
      <p:sp>
        <p:nvSpPr>
          <p:cNvPr id="9222" name="Title 20">
            <a:extLst>
              <a:ext uri="{FF2B5EF4-FFF2-40B4-BE49-F238E27FC236}">
                <a16:creationId xmlns:a16="http://schemas.microsoft.com/office/drawing/2014/main" id="{4EF92BC8-3E10-4CEA-A84F-1704AAA87722}"/>
              </a:ext>
            </a:extLst>
          </p:cNvPr>
          <p:cNvSpPr>
            <a:spLocks noGrp="1"/>
          </p:cNvSpPr>
          <p:nvPr>
            <p:ph type="title"/>
          </p:nvPr>
        </p:nvSpPr>
        <p:spPr>
          <a:xfrm>
            <a:off x="457200" y="479425"/>
            <a:ext cx="8220075" cy="993775"/>
          </a:xfrm>
        </p:spPr>
        <p:txBody>
          <a:bodyPr/>
          <a:lstStyle/>
          <a:p>
            <a:r>
              <a:rPr lang="en-GB" altLang="en-US" sz="3600">
                <a:latin typeface="Twinkl SemiBold" pitchFamily="2" charset="0"/>
              </a:rPr>
              <a:t>The United States</a:t>
            </a:r>
          </a:p>
        </p:txBody>
      </p:sp>
      <p:cxnSp>
        <p:nvCxnSpPr>
          <p:cNvPr id="64" name="Straight Connector 15">
            <a:extLst>
              <a:ext uri="{FF2B5EF4-FFF2-40B4-BE49-F238E27FC236}">
                <a16:creationId xmlns:a16="http://schemas.microsoft.com/office/drawing/2014/main" id="{B1E6081B-2681-4FE3-AC35-2FCD03C9A07C}"/>
              </a:ext>
            </a:extLst>
          </p:cNvPr>
          <p:cNvCxnSpPr>
            <a:cxnSpLocks noChangeShapeType="1"/>
          </p:cNvCxnSpPr>
          <p:nvPr/>
        </p:nvCxnSpPr>
        <p:spPr bwMode="auto">
          <a:xfrm>
            <a:off x="3784600" y="5459413"/>
            <a:ext cx="0" cy="198437"/>
          </a:xfrm>
          <a:prstGeom prst="straightConnector1">
            <a:avLst/>
          </a:prstGeom>
          <a:noFill/>
          <a:ln w="28575">
            <a:solidFill>
              <a:srgbClr val="002060"/>
            </a:solidFill>
            <a:miter lim="800000"/>
            <a:headEnd/>
            <a:tailEnd/>
          </a:ln>
          <a:extLst>
            <a:ext uri="{909E8E84-426E-40DD-AFC4-6F175D3DCCD1}">
              <a14:hiddenFill xmlns:a14="http://schemas.microsoft.com/office/drawing/2010/main">
                <a:noFill/>
              </a14:hiddenFill>
            </a:ext>
          </a:extLst>
        </p:spPr>
      </p:cxnSp>
      <p:sp>
        <p:nvSpPr>
          <p:cNvPr id="9224" name="Rectangle 71">
            <a:extLst>
              <a:ext uri="{FF2B5EF4-FFF2-40B4-BE49-F238E27FC236}">
                <a16:creationId xmlns:a16="http://schemas.microsoft.com/office/drawing/2014/main" id="{0FCC11E7-8E18-4E2C-9519-3E188A7B192B}"/>
              </a:ext>
            </a:extLst>
          </p:cNvPr>
          <p:cNvSpPr>
            <a:spLocks noChangeArrowheads="1"/>
          </p:cNvSpPr>
          <p:nvPr/>
        </p:nvSpPr>
        <p:spPr bwMode="auto">
          <a:xfrm>
            <a:off x="1271588" y="1476375"/>
            <a:ext cx="6581775" cy="771525"/>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013F7C"/>
                </a:solidFill>
                <a:latin typeface="Twinkl" pitchFamily="2" charset="0"/>
                <a:cs typeface="Sassoon Infant Rg" charset="0"/>
              </a:rPr>
              <a:t>Each state has an abbreviation, such as TX for Texas (a bit like UK postcodes). Why not have a go at identifying them all?</a:t>
            </a:r>
          </a:p>
        </p:txBody>
      </p:sp>
      <p:sp>
        <p:nvSpPr>
          <p:cNvPr id="11273" name="Rectangle 2">
            <a:extLst>
              <a:ext uri="{FF2B5EF4-FFF2-40B4-BE49-F238E27FC236}">
                <a16:creationId xmlns:a16="http://schemas.microsoft.com/office/drawing/2014/main" id="{F9801E76-0725-4FF6-8C42-1C8EF478460B}"/>
              </a:ext>
            </a:extLst>
          </p:cNvPr>
          <p:cNvSpPr>
            <a:spLocks noChangeArrowheads="1"/>
          </p:cNvSpPr>
          <p:nvPr/>
        </p:nvSpPr>
        <p:spPr bwMode="auto">
          <a:xfrm>
            <a:off x="660400" y="4413250"/>
            <a:ext cx="3557588" cy="1049338"/>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013F7C"/>
                </a:solidFill>
                <a:latin typeface="Twinkl" pitchFamily="2" charset="0"/>
                <a:cs typeface="Sassoon Infant Rg" charset="0"/>
              </a:rPr>
              <a:t>Hawaii (HI) is over 2500 miles west of California and about the same distance south of Alaska!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nodeType="afterGroup">
                            <p:stCondLst>
                              <p:cond delay="2000"/>
                            </p:stCondLst>
                            <p:childTnLst>
                              <p:par>
                                <p:cTn id="9" presetID="22" presetClass="entr" presetSubtype="4" fill="hold"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wipe(down)">
                                      <p:cBhvr>
                                        <p:cTn id="11" dur="500"/>
                                        <p:tgtEl>
                                          <p:spTgt spid="64"/>
                                        </p:tgtEl>
                                      </p:cBhvr>
                                    </p:animEffect>
                                  </p:childTnLst>
                                </p:cTn>
                              </p:par>
                            </p:childTnLst>
                          </p:cTn>
                        </p:par>
                        <p:par>
                          <p:cTn id="12" fill="hold" nodeType="afterGroup">
                            <p:stCondLst>
                              <p:cond delay="2500"/>
                            </p:stCondLst>
                            <p:childTnLst>
                              <p:par>
                                <p:cTn id="13" presetID="22" presetClass="entr" presetSubtype="4" fill="hold" grpId="0" nodeType="afterEffect">
                                  <p:stCondLst>
                                    <p:cond delay="0"/>
                                  </p:stCondLst>
                                  <p:childTnLst>
                                    <p:set>
                                      <p:cBhvr>
                                        <p:cTn id="14" dur="1" fill="hold">
                                          <p:stCondLst>
                                            <p:cond delay="0"/>
                                          </p:stCondLst>
                                        </p:cTn>
                                        <p:tgtEl>
                                          <p:spTgt spid="11273"/>
                                        </p:tgtEl>
                                        <p:attrNameLst>
                                          <p:attrName>style.visibility</p:attrName>
                                        </p:attrNameLst>
                                      </p:cBhvr>
                                      <p:to>
                                        <p:strVal val="visible"/>
                                      </p:to>
                                    </p:set>
                                    <p:animEffect transition="in" filter="wipe(down)">
                                      <p:cBhvr>
                                        <p:cTn id="15" dur="1500"/>
                                        <p:tgtEl>
                                          <p:spTgt spid="112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pic>
        <p:nvPicPr>
          <p:cNvPr id="10242" name="Picture 10">
            <a:extLst>
              <a:ext uri="{FF2B5EF4-FFF2-40B4-BE49-F238E27FC236}">
                <a16:creationId xmlns:a16="http://schemas.microsoft.com/office/drawing/2014/main" id="{AF8A776E-86F1-4C1F-B91D-D6B2F567C9F2}"/>
              </a:ext>
            </a:extLst>
          </p:cNvPr>
          <p:cNvPicPr>
            <a:picLocks noChangeAspect="1"/>
          </p:cNvPicPr>
          <p:nvPr/>
        </p:nvPicPr>
        <p:blipFill>
          <a:blip r:embed="rId2">
            <a:extLst>
              <a:ext uri="{28A0092B-C50C-407E-A947-70E740481C1C}">
                <a14:useLocalDpi xmlns:a14="http://schemas.microsoft.com/office/drawing/2010/main" val="0"/>
              </a:ext>
            </a:extLst>
          </a:blip>
          <a:srcRect t="10120" b="2258"/>
          <a:stretch>
            <a:fillRect/>
          </a:stretch>
        </p:blipFill>
        <p:spPr bwMode="auto">
          <a:xfrm>
            <a:off x="2322513" y="2132013"/>
            <a:ext cx="6013450" cy="372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itle 20">
            <a:extLst>
              <a:ext uri="{FF2B5EF4-FFF2-40B4-BE49-F238E27FC236}">
                <a16:creationId xmlns:a16="http://schemas.microsoft.com/office/drawing/2014/main" id="{D46BADEE-4E46-4001-B287-260EEA082675}"/>
              </a:ext>
            </a:extLst>
          </p:cNvPr>
          <p:cNvSpPr>
            <a:spLocks noGrp="1"/>
          </p:cNvSpPr>
          <p:nvPr>
            <p:ph type="title"/>
          </p:nvPr>
        </p:nvSpPr>
        <p:spPr>
          <a:xfrm>
            <a:off x="457200" y="479425"/>
            <a:ext cx="8220075" cy="993775"/>
          </a:xfrm>
        </p:spPr>
        <p:txBody>
          <a:bodyPr/>
          <a:lstStyle/>
          <a:p>
            <a:r>
              <a:rPr lang="en-GB" altLang="en-US" sz="3600">
                <a:latin typeface="Twinkl SemiBold" pitchFamily="2" charset="0"/>
              </a:rPr>
              <a:t>Time Zones</a:t>
            </a:r>
          </a:p>
        </p:txBody>
      </p:sp>
      <p:sp>
        <p:nvSpPr>
          <p:cNvPr id="12292" name="Rectangle 74">
            <a:extLst>
              <a:ext uri="{FF2B5EF4-FFF2-40B4-BE49-F238E27FC236}">
                <a16:creationId xmlns:a16="http://schemas.microsoft.com/office/drawing/2014/main" id="{280A1704-46F7-47AE-9CC1-91A87B7885A6}"/>
              </a:ext>
            </a:extLst>
          </p:cNvPr>
          <p:cNvSpPr>
            <a:spLocks noChangeArrowheads="1"/>
          </p:cNvSpPr>
          <p:nvPr/>
        </p:nvSpPr>
        <p:spPr bwMode="auto">
          <a:xfrm>
            <a:off x="688975" y="1477963"/>
            <a:ext cx="7664450" cy="773112"/>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SzPct val="100000"/>
              <a:buFont typeface="Arial" panose="020B0604020202020204" pitchFamily="34" charset="0"/>
              <a:buChar char="•"/>
              <a:defRPr>
                <a:solidFill>
                  <a:srgbClr val="1C1C1C"/>
                </a:solidFill>
                <a:latin typeface="Twinkl" pitchFamily="2" charset="0"/>
                <a:cs typeface="Sassoon Infant Rg" charset="0"/>
              </a:defRPr>
            </a:lvl1pPr>
            <a:lvl2pPr marL="742950" indent="-285750">
              <a:lnSpc>
                <a:spcPct val="90000"/>
              </a:lnSpc>
              <a:spcBef>
                <a:spcPts val="500"/>
              </a:spcBef>
              <a:buSzPct val="100000"/>
              <a:buFont typeface="Arial" panose="020B0604020202020204" pitchFamily="34" charset="0"/>
              <a:buChar char="•"/>
              <a:defRPr sz="1600">
                <a:solidFill>
                  <a:srgbClr val="1C1C1C"/>
                </a:solidFill>
                <a:latin typeface="Twinkl" pitchFamily="2" charset="0"/>
                <a:cs typeface="Sassoon Infant Rg" charset="0"/>
              </a:defRPr>
            </a:lvl2pPr>
            <a:lvl3pPr marL="11430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3pPr>
            <a:lvl4pPr marL="16002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4pPr>
            <a:lvl5pPr marL="2057400" indent="-228600">
              <a:lnSpc>
                <a:spcPct val="90000"/>
              </a:lnSpc>
              <a:spcBef>
                <a:spcPts val="500"/>
              </a:spcBef>
              <a:buSzPct val="100000"/>
              <a:buFont typeface="Arial" panose="020B0604020202020204" pitchFamily="34" charset="0"/>
              <a:buChar char="•"/>
              <a:defRPr sz="1400">
                <a:solidFill>
                  <a:srgbClr val="1C1C1C"/>
                </a:solidFill>
                <a:latin typeface="Twinkl" pitchFamily="2" charset="0"/>
                <a:cs typeface="Sassoon Infant Rg"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sz="1400">
                <a:solidFill>
                  <a:srgbClr val="1C1C1C"/>
                </a:solidFill>
                <a:latin typeface="Twinkl" pitchFamily="2" charset="0"/>
                <a:cs typeface="Sassoon Infant Rg" charset="0"/>
              </a:defRPr>
            </a:lvl9pPr>
          </a:lstStyle>
          <a:p>
            <a:pPr algn="ctr" eaLnBrk="1" fontAlgn="auto" hangingPunct="1">
              <a:lnSpc>
                <a:spcPct val="100000"/>
              </a:lnSpc>
              <a:spcBef>
                <a:spcPct val="0"/>
              </a:spcBef>
              <a:spcAft>
                <a:spcPts val="0"/>
              </a:spcAft>
              <a:buSzTx/>
              <a:buFontTx/>
              <a:buNone/>
              <a:defRPr/>
            </a:pPr>
            <a:r>
              <a:rPr lang="en-GB" altLang="en-US" spc="-50" dirty="0">
                <a:solidFill>
                  <a:srgbClr val="013F7C"/>
                </a:solidFill>
              </a:rPr>
              <a:t>The large distance between the two countries means they are in different time zones. The USA is so vast that some states aren’t in the same time zones.</a:t>
            </a:r>
          </a:p>
        </p:txBody>
      </p:sp>
      <p:sp>
        <p:nvSpPr>
          <p:cNvPr id="10245" name="Rectangle 80">
            <a:extLst>
              <a:ext uri="{FF2B5EF4-FFF2-40B4-BE49-F238E27FC236}">
                <a16:creationId xmlns:a16="http://schemas.microsoft.com/office/drawing/2014/main" id="{E231CDF3-9C00-41AD-88AB-AC90857BF990}"/>
              </a:ext>
            </a:extLst>
          </p:cNvPr>
          <p:cNvSpPr>
            <a:spLocks noChangeArrowheads="1"/>
          </p:cNvSpPr>
          <p:nvPr/>
        </p:nvSpPr>
        <p:spPr bwMode="auto">
          <a:xfrm>
            <a:off x="688975" y="5699125"/>
            <a:ext cx="7664450" cy="493713"/>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013F7C"/>
                </a:solidFill>
                <a:latin typeface="Twinkl" pitchFamily="2" charset="0"/>
                <a:cs typeface="Sassoon Infant Rg" charset="0"/>
              </a:rPr>
              <a:t>Both the UK and USA have daylight saving times during the summer.</a:t>
            </a:r>
          </a:p>
        </p:txBody>
      </p:sp>
      <p:sp>
        <p:nvSpPr>
          <p:cNvPr id="12294" name="TextBox 134">
            <a:extLst>
              <a:ext uri="{FF2B5EF4-FFF2-40B4-BE49-F238E27FC236}">
                <a16:creationId xmlns:a16="http://schemas.microsoft.com/office/drawing/2014/main" id="{8A94F3BB-1178-4955-BF7A-5B33A0415ECC}"/>
              </a:ext>
            </a:extLst>
          </p:cNvPr>
          <p:cNvSpPr txBox="1">
            <a:spLocks noChangeArrowheads="1"/>
          </p:cNvSpPr>
          <p:nvPr/>
        </p:nvSpPr>
        <p:spPr bwMode="auto">
          <a:xfrm>
            <a:off x="879475" y="3711575"/>
            <a:ext cx="2060575" cy="5857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a:solidFill>
                  <a:srgbClr val="000000"/>
                </a:solidFill>
                <a:latin typeface="Twinkl" pitchFamily="2" charset="0"/>
                <a:cs typeface="Sassoon Infant Rg" charset="0"/>
              </a:rPr>
              <a:t>Pacific Time Zone</a:t>
            </a:r>
            <a:br>
              <a:rPr lang="en-GB" altLang="en-US" sz="1600">
                <a:solidFill>
                  <a:srgbClr val="000000"/>
                </a:solidFill>
                <a:latin typeface="Twinkl" pitchFamily="2" charset="0"/>
                <a:cs typeface="Sassoon Infant Rg" charset="0"/>
              </a:rPr>
            </a:br>
            <a:r>
              <a:rPr lang="en-GB" altLang="en-US" sz="1600">
                <a:solidFill>
                  <a:srgbClr val="000000"/>
                </a:solidFill>
                <a:latin typeface="Twinkl" pitchFamily="2" charset="0"/>
                <a:cs typeface="Sassoon Infant Rg" charset="0"/>
              </a:rPr>
              <a:t>(UK Time - 8 hours)</a:t>
            </a:r>
          </a:p>
        </p:txBody>
      </p:sp>
      <p:sp>
        <p:nvSpPr>
          <p:cNvPr id="12296" name="TextBox 136">
            <a:extLst>
              <a:ext uri="{FF2B5EF4-FFF2-40B4-BE49-F238E27FC236}">
                <a16:creationId xmlns:a16="http://schemas.microsoft.com/office/drawing/2014/main" id="{C8374004-8AB8-474C-AC50-FF8C9B671880}"/>
              </a:ext>
            </a:extLst>
          </p:cNvPr>
          <p:cNvSpPr txBox="1">
            <a:spLocks noChangeArrowheads="1"/>
          </p:cNvSpPr>
          <p:nvPr/>
        </p:nvSpPr>
        <p:spPr bwMode="auto">
          <a:xfrm>
            <a:off x="3716338" y="2686050"/>
            <a:ext cx="2436812" cy="5857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a:solidFill>
                  <a:srgbClr val="000000"/>
                </a:solidFill>
                <a:latin typeface="Twinkl" pitchFamily="2" charset="0"/>
                <a:cs typeface="Sassoon Infant Rg" charset="0"/>
              </a:rPr>
              <a:t>Mountain Time Zone</a:t>
            </a:r>
            <a:br>
              <a:rPr lang="en-GB" altLang="en-US" sz="1600">
                <a:solidFill>
                  <a:srgbClr val="000000"/>
                </a:solidFill>
                <a:latin typeface="Twinkl" pitchFamily="2" charset="0"/>
                <a:cs typeface="Sassoon Infant Rg" charset="0"/>
              </a:rPr>
            </a:br>
            <a:r>
              <a:rPr lang="en-GB" altLang="en-US" sz="1600">
                <a:solidFill>
                  <a:srgbClr val="000000"/>
                </a:solidFill>
                <a:latin typeface="Twinkl" pitchFamily="2" charset="0"/>
                <a:cs typeface="Sassoon Infant Rg" charset="0"/>
              </a:rPr>
              <a:t>(UK Time - 7 hours)</a:t>
            </a:r>
          </a:p>
        </p:txBody>
      </p:sp>
      <p:sp>
        <p:nvSpPr>
          <p:cNvPr id="9" name="Mountain">
            <a:extLst>
              <a:ext uri="{FF2B5EF4-FFF2-40B4-BE49-F238E27FC236}">
                <a16:creationId xmlns:a16="http://schemas.microsoft.com/office/drawing/2014/main" id="{71A3F695-41E2-4312-A2DC-EF6AFE713887}"/>
              </a:ext>
            </a:extLst>
          </p:cNvPr>
          <p:cNvSpPr/>
          <p:nvPr/>
        </p:nvSpPr>
        <p:spPr>
          <a:xfrm>
            <a:off x="3662363" y="3211513"/>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BE282C"/>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sp>
        <p:nvSpPr>
          <p:cNvPr id="12298" name="TextBox 137">
            <a:extLst>
              <a:ext uri="{FF2B5EF4-FFF2-40B4-BE49-F238E27FC236}">
                <a16:creationId xmlns:a16="http://schemas.microsoft.com/office/drawing/2014/main" id="{ACAB54EA-FC3A-476A-8C48-B987B05B0EF1}"/>
              </a:ext>
            </a:extLst>
          </p:cNvPr>
          <p:cNvSpPr txBox="1">
            <a:spLocks noChangeArrowheads="1"/>
          </p:cNvSpPr>
          <p:nvPr/>
        </p:nvSpPr>
        <p:spPr bwMode="auto">
          <a:xfrm>
            <a:off x="4933950" y="4654550"/>
            <a:ext cx="2033588" cy="5857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a:solidFill>
                  <a:srgbClr val="000000"/>
                </a:solidFill>
                <a:latin typeface="Twinkl" pitchFamily="2" charset="0"/>
                <a:cs typeface="Sassoon Infant Rg" charset="0"/>
              </a:rPr>
              <a:t>Central Time Zone</a:t>
            </a:r>
            <a:br>
              <a:rPr lang="en-GB" altLang="en-US" sz="1600">
                <a:solidFill>
                  <a:srgbClr val="000000"/>
                </a:solidFill>
                <a:latin typeface="Twinkl" pitchFamily="2" charset="0"/>
                <a:cs typeface="Sassoon Infant Rg" charset="0"/>
              </a:rPr>
            </a:br>
            <a:r>
              <a:rPr lang="en-GB" altLang="en-US" sz="1600">
                <a:solidFill>
                  <a:srgbClr val="000000"/>
                </a:solidFill>
                <a:latin typeface="Twinkl" pitchFamily="2" charset="0"/>
                <a:cs typeface="Sassoon Infant Rg" charset="0"/>
              </a:rPr>
              <a:t>(UK Time - 6 hours)</a:t>
            </a:r>
          </a:p>
        </p:txBody>
      </p:sp>
      <p:sp>
        <p:nvSpPr>
          <p:cNvPr id="11" name="Central">
            <a:extLst>
              <a:ext uri="{FF2B5EF4-FFF2-40B4-BE49-F238E27FC236}">
                <a16:creationId xmlns:a16="http://schemas.microsoft.com/office/drawing/2014/main" id="{17FFFD77-CE2B-4DAF-B2FE-1D337624116D}"/>
              </a:ext>
            </a:extLst>
          </p:cNvPr>
          <p:cNvSpPr/>
          <p:nvPr/>
        </p:nvSpPr>
        <p:spPr>
          <a:xfrm>
            <a:off x="4879975" y="4595813"/>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2B8556"/>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sp>
        <p:nvSpPr>
          <p:cNvPr id="12300" name="TextBox 138">
            <a:extLst>
              <a:ext uri="{FF2B5EF4-FFF2-40B4-BE49-F238E27FC236}">
                <a16:creationId xmlns:a16="http://schemas.microsoft.com/office/drawing/2014/main" id="{62A44838-1CB5-4D07-83B4-18B722C33458}"/>
              </a:ext>
            </a:extLst>
          </p:cNvPr>
          <p:cNvSpPr txBox="1">
            <a:spLocks noChangeArrowheads="1"/>
          </p:cNvSpPr>
          <p:nvPr/>
        </p:nvSpPr>
        <p:spPr bwMode="auto">
          <a:xfrm>
            <a:off x="5413375" y="3732213"/>
            <a:ext cx="1974850" cy="58420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a:solidFill>
                  <a:srgbClr val="000000"/>
                </a:solidFill>
                <a:latin typeface="Twinkl" pitchFamily="2" charset="0"/>
                <a:cs typeface="Sassoon Infant Rg" charset="0"/>
              </a:rPr>
              <a:t>Eastern Time Zone</a:t>
            </a:r>
            <a:br>
              <a:rPr lang="en-GB" altLang="en-US" sz="1600">
                <a:solidFill>
                  <a:srgbClr val="000000"/>
                </a:solidFill>
                <a:latin typeface="Twinkl" pitchFamily="2" charset="0"/>
                <a:cs typeface="Sassoon Infant Rg" charset="0"/>
              </a:rPr>
            </a:br>
            <a:r>
              <a:rPr lang="en-GB" altLang="en-US" sz="1600">
                <a:solidFill>
                  <a:srgbClr val="000000"/>
                </a:solidFill>
                <a:latin typeface="Twinkl" pitchFamily="2" charset="0"/>
                <a:cs typeface="Sassoon Infant Rg" charset="0"/>
              </a:rPr>
              <a:t>(UK Time - 5 hours)</a:t>
            </a:r>
          </a:p>
        </p:txBody>
      </p:sp>
      <p:sp>
        <p:nvSpPr>
          <p:cNvPr id="13" name="Eastern">
            <a:extLst>
              <a:ext uri="{FF2B5EF4-FFF2-40B4-BE49-F238E27FC236}">
                <a16:creationId xmlns:a16="http://schemas.microsoft.com/office/drawing/2014/main" id="{5DC7F1B2-CF3A-4D3A-9486-6BBC1B3C9B1F}"/>
              </a:ext>
            </a:extLst>
          </p:cNvPr>
          <p:cNvSpPr/>
          <p:nvPr/>
        </p:nvSpPr>
        <p:spPr>
          <a:xfrm>
            <a:off x="7323138" y="3678238"/>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4CA0A"/>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pic>
        <p:nvPicPr>
          <p:cNvPr id="10253" name="Picture 5">
            <a:extLst>
              <a:ext uri="{FF2B5EF4-FFF2-40B4-BE49-F238E27FC236}">
                <a16:creationId xmlns:a16="http://schemas.microsoft.com/office/drawing/2014/main" id="{F6F31CB1-DE07-4D47-99BD-B10ECE7438E6}"/>
              </a:ext>
            </a:extLst>
          </p:cNvPr>
          <p:cNvPicPr>
            <a:picLocks noChangeAspect="1"/>
          </p:cNvPicPr>
          <p:nvPr/>
        </p:nvPicPr>
        <p:blipFill>
          <a:blip r:embed="rId3">
            <a:extLst>
              <a:ext uri="{28A0092B-C50C-407E-A947-70E740481C1C}">
                <a14:useLocalDpi xmlns:a14="http://schemas.microsoft.com/office/drawing/2010/main" val="0"/>
              </a:ext>
            </a:extLst>
          </a:blip>
          <a:srcRect l="35808" t="75430" r="25644"/>
          <a:stretch>
            <a:fillRect/>
          </a:stretch>
        </p:blipFill>
        <p:spPr bwMode="auto">
          <a:xfrm>
            <a:off x="685800" y="4344988"/>
            <a:ext cx="1531938"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4" name="Picture 1">
            <a:extLst>
              <a:ext uri="{FF2B5EF4-FFF2-40B4-BE49-F238E27FC236}">
                <a16:creationId xmlns:a16="http://schemas.microsoft.com/office/drawing/2014/main" id="{7CAF7689-EF7D-4CBF-9A09-BEEAD96E3DA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8513" y="4518025"/>
            <a:ext cx="1239837"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5" name="Picture 17">
            <a:extLst>
              <a:ext uri="{FF2B5EF4-FFF2-40B4-BE49-F238E27FC236}">
                <a16:creationId xmlns:a16="http://schemas.microsoft.com/office/drawing/2014/main" id="{064AA204-4056-4E46-AEF1-A2CBBC5ECB8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68550" y="-244475"/>
            <a:ext cx="2320925" cy="4708525"/>
          </a:xfrm>
          <a:prstGeom prst="rect">
            <a:avLst/>
          </a:prstGeom>
          <a:noFill/>
          <a:ln w="3175">
            <a:solidFill>
              <a:srgbClr val="242423"/>
            </a:solidFill>
            <a:miter lim="800000"/>
            <a:headEnd/>
            <a:tailEnd/>
          </a:ln>
          <a:extLst>
            <a:ext uri="{909E8E84-426E-40DD-AFC4-6F175D3DCCD1}">
              <a14:hiddenFill xmlns:a14="http://schemas.microsoft.com/office/drawing/2010/main">
                <a:solidFill>
                  <a:srgbClr val="FFFFFF"/>
                </a:solidFill>
              </a14:hiddenFill>
            </a:ext>
          </a:extLst>
        </p:spPr>
      </p:pic>
      <p:pic>
        <p:nvPicPr>
          <p:cNvPr id="10256" name="Picture 21">
            <a:extLst>
              <a:ext uri="{FF2B5EF4-FFF2-40B4-BE49-F238E27FC236}">
                <a16:creationId xmlns:a16="http://schemas.microsoft.com/office/drawing/2014/main" id="{5EB5B903-19B7-4700-9646-73DD444BA979}"/>
              </a:ext>
            </a:extLst>
          </p:cNvPr>
          <p:cNvPicPr>
            <a:picLocks noChangeAspect="1"/>
          </p:cNvPicPr>
          <p:nvPr/>
        </p:nvPicPr>
        <p:blipFill>
          <a:blip r:embed="rId6">
            <a:extLst>
              <a:ext uri="{28A0092B-C50C-407E-A947-70E740481C1C}">
                <a14:useLocalDpi xmlns:a14="http://schemas.microsoft.com/office/drawing/2010/main" val="0"/>
              </a:ext>
            </a:extLst>
          </a:blip>
          <a:srcRect l="35808" t="75430" r="25644"/>
          <a:stretch>
            <a:fillRect/>
          </a:stretch>
        </p:blipFill>
        <p:spPr bwMode="auto">
          <a:xfrm>
            <a:off x="688975" y="2468563"/>
            <a:ext cx="1528763"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Picture 3">
            <a:extLst>
              <a:ext uri="{FF2B5EF4-FFF2-40B4-BE49-F238E27FC236}">
                <a16:creationId xmlns:a16="http://schemas.microsoft.com/office/drawing/2014/main" id="{995F40D3-88AE-4E72-BE83-1187904E2FEF}"/>
              </a:ext>
            </a:extLst>
          </p:cNvPr>
          <p:cNvPicPr>
            <a:picLocks noChangeAspect="1"/>
          </p:cNvPicPr>
          <p:nvPr/>
        </p:nvPicPr>
        <p:blipFill>
          <a:blip r:embed="rId7">
            <a:extLst>
              <a:ext uri="{28A0092B-C50C-407E-A947-70E740481C1C}">
                <a14:useLocalDpi xmlns:a14="http://schemas.microsoft.com/office/drawing/2010/main" val="0"/>
              </a:ext>
            </a:extLst>
          </a:blip>
          <a:srcRect l="16879" t="15581" r="22168" b="20357"/>
          <a:stretch>
            <a:fillRect/>
          </a:stretch>
        </p:blipFill>
        <p:spPr bwMode="auto">
          <a:xfrm>
            <a:off x="731838" y="2511425"/>
            <a:ext cx="1485900" cy="110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134">
            <a:extLst>
              <a:ext uri="{FF2B5EF4-FFF2-40B4-BE49-F238E27FC236}">
                <a16:creationId xmlns:a16="http://schemas.microsoft.com/office/drawing/2014/main" id="{9B0D2C69-5272-4EBD-AB53-072A43397719}"/>
              </a:ext>
            </a:extLst>
          </p:cNvPr>
          <p:cNvSpPr txBox="1">
            <a:spLocks noChangeArrowheads="1"/>
          </p:cNvSpPr>
          <p:nvPr/>
        </p:nvSpPr>
        <p:spPr bwMode="auto">
          <a:xfrm>
            <a:off x="1414463" y="2413000"/>
            <a:ext cx="2097087" cy="5857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a:solidFill>
                  <a:srgbClr val="000000"/>
                </a:solidFill>
                <a:latin typeface="Twinkl" pitchFamily="2" charset="0"/>
                <a:cs typeface="Sassoon Infant Rg" charset="0"/>
              </a:rPr>
              <a:t>Hawaiian Time Zone</a:t>
            </a:r>
            <a:br>
              <a:rPr lang="en-GB" altLang="en-US" sz="1600">
                <a:solidFill>
                  <a:srgbClr val="000000"/>
                </a:solidFill>
                <a:latin typeface="Twinkl" pitchFamily="2" charset="0"/>
                <a:cs typeface="Sassoon Infant Rg" charset="0"/>
              </a:rPr>
            </a:br>
            <a:r>
              <a:rPr lang="en-GB" altLang="en-US" sz="1600">
                <a:solidFill>
                  <a:srgbClr val="000000"/>
                </a:solidFill>
                <a:latin typeface="Twinkl" pitchFamily="2" charset="0"/>
                <a:cs typeface="Sassoon Infant Rg" charset="0"/>
              </a:rPr>
              <a:t>(UK Time - 10 hours)</a:t>
            </a:r>
          </a:p>
        </p:txBody>
      </p:sp>
      <p:sp>
        <p:nvSpPr>
          <p:cNvPr id="23" name="Hawaii">
            <a:extLst>
              <a:ext uri="{FF2B5EF4-FFF2-40B4-BE49-F238E27FC236}">
                <a16:creationId xmlns:a16="http://schemas.microsoft.com/office/drawing/2014/main" id="{B302E6F4-CE6F-4AD7-9604-D55478C9B0A7}"/>
              </a:ext>
            </a:extLst>
          </p:cNvPr>
          <p:cNvSpPr/>
          <p:nvPr/>
        </p:nvSpPr>
        <p:spPr>
          <a:xfrm>
            <a:off x="1362075" y="2951163"/>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2DB7BC"/>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sp>
        <p:nvSpPr>
          <p:cNvPr id="28" name="TextBox 134">
            <a:extLst>
              <a:ext uri="{FF2B5EF4-FFF2-40B4-BE49-F238E27FC236}">
                <a16:creationId xmlns:a16="http://schemas.microsoft.com/office/drawing/2014/main" id="{87CF2A52-46A6-4998-95AD-AFDA3458B07A}"/>
              </a:ext>
            </a:extLst>
          </p:cNvPr>
          <p:cNvSpPr txBox="1">
            <a:spLocks noChangeArrowheads="1"/>
          </p:cNvSpPr>
          <p:nvPr/>
        </p:nvSpPr>
        <p:spPr bwMode="auto">
          <a:xfrm>
            <a:off x="1922463" y="4559300"/>
            <a:ext cx="2211387" cy="58420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a:solidFill>
                  <a:srgbClr val="000000"/>
                </a:solidFill>
                <a:latin typeface="Twinkl" pitchFamily="2" charset="0"/>
                <a:cs typeface="Sassoon Infant Rg" charset="0"/>
              </a:rPr>
              <a:t>Alaskan Time Zone</a:t>
            </a:r>
            <a:br>
              <a:rPr lang="en-GB" altLang="en-US" sz="1600">
                <a:solidFill>
                  <a:srgbClr val="000000"/>
                </a:solidFill>
                <a:latin typeface="Twinkl" pitchFamily="2" charset="0"/>
                <a:cs typeface="Sassoon Infant Rg" charset="0"/>
              </a:rPr>
            </a:br>
            <a:r>
              <a:rPr lang="en-GB" altLang="en-US" sz="1600">
                <a:solidFill>
                  <a:srgbClr val="000000"/>
                </a:solidFill>
                <a:latin typeface="Twinkl" pitchFamily="2" charset="0"/>
                <a:cs typeface="Sassoon Infant Rg" charset="0"/>
              </a:rPr>
              <a:t>(UK Time - 9 hours)</a:t>
            </a:r>
          </a:p>
        </p:txBody>
      </p:sp>
      <p:sp>
        <p:nvSpPr>
          <p:cNvPr id="15" name="Alaskan">
            <a:extLst>
              <a:ext uri="{FF2B5EF4-FFF2-40B4-BE49-F238E27FC236}">
                <a16:creationId xmlns:a16="http://schemas.microsoft.com/office/drawing/2014/main" id="{2B4D0179-0961-4D94-AE69-E607511EE583}"/>
              </a:ext>
            </a:extLst>
          </p:cNvPr>
          <p:cNvSpPr/>
          <p:nvPr/>
        </p:nvSpPr>
        <p:spPr>
          <a:xfrm>
            <a:off x="1855788" y="5080000"/>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699327"/>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sp>
        <p:nvSpPr>
          <p:cNvPr id="7" name="Pacific">
            <a:extLst>
              <a:ext uri="{FF2B5EF4-FFF2-40B4-BE49-F238E27FC236}">
                <a16:creationId xmlns:a16="http://schemas.microsoft.com/office/drawing/2014/main" id="{24697350-1F33-4EC4-8BA4-F24EC9A8A860}"/>
              </a:ext>
            </a:extLst>
          </p:cNvPr>
          <p:cNvSpPr/>
          <p:nvPr/>
        </p:nvSpPr>
        <p:spPr>
          <a:xfrm>
            <a:off x="2886075" y="3656013"/>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37C07"/>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4"/>
                                        </p:tgtEl>
                                        <p:attrNameLst>
                                          <p:attrName>style.visibility</p:attrName>
                                        </p:attrNameLst>
                                      </p:cBhvr>
                                      <p:to>
                                        <p:strVal val="visible"/>
                                      </p:to>
                                    </p:set>
                                    <p:animEffect transition="in" filter="wipe(left)">
                                      <p:cBhvr>
                                        <p:cTn id="12" dur="500"/>
                                        <p:tgtEl>
                                          <p:spTgt spid="1229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296"/>
                                        </p:tgtEl>
                                        <p:attrNameLst>
                                          <p:attrName>style.visibility</p:attrName>
                                        </p:attrNameLst>
                                      </p:cBhvr>
                                      <p:to>
                                        <p:strVal val="visible"/>
                                      </p:to>
                                    </p:set>
                                    <p:animEffect transition="in" filter="wipe(left)">
                                      <p:cBhvr>
                                        <p:cTn id="22" dur="500"/>
                                        <p:tgtEl>
                                          <p:spTgt spid="1229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12300"/>
                                        </p:tgtEl>
                                        <p:attrNameLst>
                                          <p:attrName>style.visibility</p:attrName>
                                        </p:attrNameLst>
                                      </p:cBhvr>
                                      <p:to>
                                        <p:strVal val="visible"/>
                                      </p:to>
                                    </p:set>
                                    <p:animEffect transition="in" filter="wipe(right)">
                                      <p:cBhvr>
                                        <p:cTn id="27" dur="500"/>
                                        <p:tgtEl>
                                          <p:spTgt spid="1230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2298"/>
                                        </p:tgtEl>
                                        <p:attrNameLst>
                                          <p:attrName>style.visibility</p:attrName>
                                        </p:attrNameLst>
                                      </p:cBhvr>
                                      <p:to>
                                        <p:strVal val="visible"/>
                                      </p:to>
                                    </p:set>
                                    <p:animEffect transition="in" filter="wipe(left)">
                                      <p:cBhvr>
                                        <p:cTn id="32" dur="500"/>
                                        <p:tgtEl>
                                          <p:spTgt spid="1229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2" fill="hold" grpId="1" nodeType="clickEffect">
                                  <p:stCondLst>
                                    <p:cond delay="0"/>
                                  </p:stCondLst>
                                  <p:childTnLst>
                                    <p:animEffect transition="out" filter="wipe(right)">
                                      <p:cBhvr>
                                        <p:cTn id="36" dur="500"/>
                                        <p:tgtEl>
                                          <p:spTgt spid="28"/>
                                        </p:tgtEl>
                                      </p:cBhvr>
                                    </p:animEffect>
                                    <p:set>
                                      <p:cBhvr>
                                        <p:cTn id="37" dur="1" fill="hold">
                                          <p:stCondLst>
                                            <p:cond delay="499"/>
                                          </p:stCondLst>
                                        </p:cTn>
                                        <p:tgtEl>
                                          <p:spTgt spid="28"/>
                                        </p:tgtEl>
                                        <p:attrNameLst>
                                          <p:attrName>style.visibility</p:attrName>
                                        </p:attrNameLst>
                                      </p:cBhvr>
                                      <p:to>
                                        <p:strVal val="hidden"/>
                                      </p:to>
                                    </p:set>
                                  </p:childTnLst>
                                </p:cTn>
                              </p:par>
                              <p:par>
                                <p:cTn id="38" presetID="22" presetClass="exit" presetSubtype="2" fill="hold" grpId="1" nodeType="withEffect">
                                  <p:stCondLst>
                                    <p:cond delay="0"/>
                                  </p:stCondLst>
                                  <p:childTnLst>
                                    <p:animEffect transition="out" filter="wipe(right)">
                                      <p:cBhvr>
                                        <p:cTn id="39" dur="500"/>
                                        <p:tgtEl>
                                          <p:spTgt spid="12294"/>
                                        </p:tgtEl>
                                      </p:cBhvr>
                                    </p:animEffect>
                                    <p:set>
                                      <p:cBhvr>
                                        <p:cTn id="40" dur="1" fill="hold">
                                          <p:stCondLst>
                                            <p:cond delay="499"/>
                                          </p:stCondLst>
                                        </p:cTn>
                                        <p:tgtEl>
                                          <p:spTgt spid="12294"/>
                                        </p:tgtEl>
                                        <p:attrNameLst>
                                          <p:attrName>style.visibility</p:attrName>
                                        </p:attrNameLst>
                                      </p:cBhvr>
                                      <p:to>
                                        <p:strVal val="hidden"/>
                                      </p:to>
                                    </p:set>
                                  </p:childTnLst>
                                </p:cTn>
                              </p:par>
                              <p:par>
                                <p:cTn id="41" presetID="22" presetClass="exit" presetSubtype="2" fill="hold" grpId="1" nodeType="withEffect">
                                  <p:stCondLst>
                                    <p:cond delay="0"/>
                                  </p:stCondLst>
                                  <p:childTnLst>
                                    <p:animEffect transition="out" filter="wipe(right)">
                                      <p:cBhvr>
                                        <p:cTn id="42" dur="500"/>
                                        <p:tgtEl>
                                          <p:spTgt spid="24"/>
                                        </p:tgtEl>
                                      </p:cBhvr>
                                    </p:animEffect>
                                    <p:set>
                                      <p:cBhvr>
                                        <p:cTn id="43" dur="1" fill="hold">
                                          <p:stCondLst>
                                            <p:cond delay="499"/>
                                          </p:stCondLst>
                                        </p:cTn>
                                        <p:tgtEl>
                                          <p:spTgt spid="24"/>
                                        </p:tgtEl>
                                        <p:attrNameLst>
                                          <p:attrName>style.visibility</p:attrName>
                                        </p:attrNameLst>
                                      </p:cBhvr>
                                      <p:to>
                                        <p:strVal val="hidden"/>
                                      </p:to>
                                    </p:set>
                                  </p:childTnLst>
                                </p:cTn>
                              </p:par>
                              <p:par>
                                <p:cTn id="44" presetID="22" presetClass="exit" presetSubtype="2" fill="hold" grpId="1" nodeType="withEffect">
                                  <p:stCondLst>
                                    <p:cond delay="0"/>
                                  </p:stCondLst>
                                  <p:childTnLst>
                                    <p:animEffect transition="out" filter="wipe(right)">
                                      <p:cBhvr>
                                        <p:cTn id="45" dur="500"/>
                                        <p:tgtEl>
                                          <p:spTgt spid="12296"/>
                                        </p:tgtEl>
                                      </p:cBhvr>
                                    </p:animEffect>
                                    <p:set>
                                      <p:cBhvr>
                                        <p:cTn id="46" dur="1" fill="hold">
                                          <p:stCondLst>
                                            <p:cond delay="499"/>
                                          </p:stCondLst>
                                        </p:cTn>
                                        <p:tgtEl>
                                          <p:spTgt spid="12296"/>
                                        </p:tgtEl>
                                        <p:attrNameLst>
                                          <p:attrName>style.visibility</p:attrName>
                                        </p:attrNameLst>
                                      </p:cBhvr>
                                      <p:to>
                                        <p:strVal val="hidden"/>
                                      </p:to>
                                    </p:set>
                                  </p:childTnLst>
                                </p:cTn>
                              </p:par>
                              <p:par>
                                <p:cTn id="47" presetID="22" presetClass="exit" presetSubtype="8" fill="hold" grpId="1" nodeType="withEffect">
                                  <p:stCondLst>
                                    <p:cond delay="0"/>
                                  </p:stCondLst>
                                  <p:childTnLst>
                                    <p:animEffect transition="out" filter="wipe(left)">
                                      <p:cBhvr>
                                        <p:cTn id="48" dur="500"/>
                                        <p:tgtEl>
                                          <p:spTgt spid="12300"/>
                                        </p:tgtEl>
                                      </p:cBhvr>
                                    </p:animEffect>
                                    <p:set>
                                      <p:cBhvr>
                                        <p:cTn id="49" dur="1" fill="hold">
                                          <p:stCondLst>
                                            <p:cond delay="499"/>
                                          </p:stCondLst>
                                        </p:cTn>
                                        <p:tgtEl>
                                          <p:spTgt spid="12300"/>
                                        </p:tgtEl>
                                        <p:attrNameLst>
                                          <p:attrName>style.visibility</p:attrName>
                                        </p:attrNameLst>
                                      </p:cBhvr>
                                      <p:to>
                                        <p:strVal val="hidden"/>
                                      </p:to>
                                    </p:set>
                                  </p:childTnLst>
                                </p:cTn>
                              </p:par>
                              <p:par>
                                <p:cTn id="50" presetID="22" presetClass="exit" presetSubtype="2" fill="hold" grpId="1" nodeType="withEffect">
                                  <p:stCondLst>
                                    <p:cond delay="0"/>
                                  </p:stCondLst>
                                  <p:childTnLst>
                                    <p:animEffect transition="out" filter="wipe(right)">
                                      <p:cBhvr>
                                        <p:cTn id="51" dur="500"/>
                                        <p:tgtEl>
                                          <p:spTgt spid="12298"/>
                                        </p:tgtEl>
                                      </p:cBhvr>
                                    </p:animEffect>
                                    <p:set>
                                      <p:cBhvr>
                                        <p:cTn id="52" dur="1" fill="hold">
                                          <p:stCondLst>
                                            <p:cond delay="499"/>
                                          </p:stCondLst>
                                        </p:cTn>
                                        <p:tgtEl>
                                          <p:spTgt spid="122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animBg="1"/>
      <p:bldP spid="12294" grpId="1" animBg="1"/>
      <p:bldP spid="12296" grpId="0" animBg="1"/>
      <p:bldP spid="12296" grpId="1" animBg="1"/>
      <p:bldP spid="12298" grpId="0" animBg="1"/>
      <p:bldP spid="12298" grpId="1" animBg="1"/>
      <p:bldP spid="12300" grpId="0" animBg="1"/>
      <p:bldP spid="12300" grpId="1" animBg="1"/>
      <p:bldP spid="24" grpId="0" animBg="1"/>
      <p:bldP spid="24" grpId="1" animBg="1"/>
      <p:bldP spid="28" grpId="0" animBg="1"/>
      <p:bldP spid="28"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0">
            <a:extLst>
              <a:ext uri="{FF2B5EF4-FFF2-40B4-BE49-F238E27FC236}">
                <a16:creationId xmlns:a16="http://schemas.microsoft.com/office/drawing/2014/main" id="{0AC41090-21F7-4B7B-A055-F9F18E85873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57350" y="1838325"/>
            <a:ext cx="5829300" cy="412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itle 20">
            <a:extLst>
              <a:ext uri="{FF2B5EF4-FFF2-40B4-BE49-F238E27FC236}">
                <a16:creationId xmlns:a16="http://schemas.microsoft.com/office/drawing/2014/main" id="{A808E5FA-B4EB-4987-8D71-335963A18633}"/>
              </a:ext>
            </a:extLst>
          </p:cNvPr>
          <p:cNvSpPr>
            <a:spLocks noGrp="1"/>
          </p:cNvSpPr>
          <p:nvPr>
            <p:ph type="title"/>
          </p:nvPr>
        </p:nvSpPr>
        <p:spPr>
          <a:xfrm>
            <a:off x="457200" y="479425"/>
            <a:ext cx="8220075" cy="993775"/>
          </a:xfrm>
        </p:spPr>
        <p:txBody>
          <a:bodyPr/>
          <a:lstStyle/>
          <a:p>
            <a:r>
              <a:rPr lang="en-GB" altLang="en-US" sz="3600">
                <a:latin typeface="Twinkl SemiBold" pitchFamily="2" charset="0"/>
              </a:rPr>
              <a:t>Climates in the USA</a:t>
            </a:r>
          </a:p>
        </p:txBody>
      </p:sp>
      <p:sp>
        <p:nvSpPr>
          <p:cNvPr id="11268" name="Rectangle 74">
            <a:extLst>
              <a:ext uri="{FF2B5EF4-FFF2-40B4-BE49-F238E27FC236}">
                <a16:creationId xmlns:a16="http://schemas.microsoft.com/office/drawing/2014/main" id="{952534F7-0BD9-4A28-9642-6ABBEFE523C4}"/>
              </a:ext>
            </a:extLst>
          </p:cNvPr>
          <p:cNvSpPr>
            <a:spLocks noChangeArrowheads="1"/>
          </p:cNvSpPr>
          <p:nvPr/>
        </p:nvSpPr>
        <p:spPr bwMode="auto">
          <a:xfrm>
            <a:off x="688975" y="1339850"/>
            <a:ext cx="7664450" cy="1049338"/>
          </a:xfrm>
          <a:prstGeom prst="rect">
            <a:avLst/>
          </a:prstGeom>
          <a:solidFill>
            <a:srgbClr val="FFFFFF"/>
          </a:solidFill>
          <a:ln w="28575">
            <a:solidFill>
              <a:srgbClr val="002060"/>
            </a:solidFill>
            <a:miter lim="800000"/>
            <a:headEnd/>
            <a:tailEnd/>
          </a:ln>
        </p:spPr>
        <p:txBody>
          <a:bodyPr lIns="107999" tIns="107999" rIns="107999" bIns="107999" anchor="ct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013F7C"/>
                </a:solidFill>
                <a:latin typeface="Twinkl" pitchFamily="2" charset="0"/>
                <a:cs typeface="Sassoon Infant Rg" charset="0"/>
              </a:rPr>
              <a:t>Like the UK, the USA is in the northern hemisphere and experience the seasons at the same time as us in the UK. However, the USA is so vast that it covers a range of different climate zones called regional climates.</a:t>
            </a:r>
          </a:p>
        </p:txBody>
      </p:sp>
      <p:sp>
        <p:nvSpPr>
          <p:cNvPr id="12294" name="TextBox 134">
            <a:extLst>
              <a:ext uri="{FF2B5EF4-FFF2-40B4-BE49-F238E27FC236}">
                <a16:creationId xmlns:a16="http://schemas.microsoft.com/office/drawing/2014/main" id="{45131F7D-3166-43E0-A158-AF7BD967EABB}"/>
              </a:ext>
            </a:extLst>
          </p:cNvPr>
          <p:cNvSpPr txBox="1">
            <a:spLocks noChangeArrowheads="1"/>
          </p:cNvSpPr>
          <p:nvPr/>
        </p:nvSpPr>
        <p:spPr bwMode="auto">
          <a:xfrm>
            <a:off x="636588" y="2576513"/>
            <a:ext cx="2617787" cy="1323975"/>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a:solidFill>
                  <a:srgbClr val="000000"/>
                </a:solidFill>
                <a:latin typeface="Twinkl" pitchFamily="2" charset="0"/>
                <a:cs typeface="Sassoon Infant Rg" charset="0"/>
              </a:rPr>
              <a:t>The mid/south Pacific is variable as states such as California are warm all year round whilst others have very cold winters. </a:t>
            </a:r>
          </a:p>
        </p:txBody>
      </p:sp>
      <p:sp>
        <p:nvSpPr>
          <p:cNvPr id="12296" name="TextBox 136">
            <a:extLst>
              <a:ext uri="{FF2B5EF4-FFF2-40B4-BE49-F238E27FC236}">
                <a16:creationId xmlns:a16="http://schemas.microsoft.com/office/drawing/2014/main" id="{EAF97AB7-E07A-401E-B362-A53F3B4AC6B5}"/>
              </a:ext>
            </a:extLst>
          </p:cNvPr>
          <p:cNvSpPr txBox="1">
            <a:spLocks noChangeArrowheads="1"/>
          </p:cNvSpPr>
          <p:nvPr/>
        </p:nvSpPr>
        <p:spPr bwMode="auto">
          <a:xfrm>
            <a:off x="4332288" y="2625725"/>
            <a:ext cx="1909762" cy="97790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r>
              <a:rPr lang="en-GB" altLang="en-US" sz="1600">
                <a:latin typeface="Twinkl" pitchFamily="2" charset="0"/>
                <a:cs typeface="Sassoon Infant Rg" charset="0"/>
              </a:rPr>
              <a:t>The mid-west has clear seasons like the north-east but is generally drier. </a:t>
            </a:r>
          </a:p>
        </p:txBody>
      </p:sp>
      <p:sp>
        <p:nvSpPr>
          <p:cNvPr id="12298" name="TextBox 137">
            <a:extLst>
              <a:ext uri="{FF2B5EF4-FFF2-40B4-BE49-F238E27FC236}">
                <a16:creationId xmlns:a16="http://schemas.microsoft.com/office/drawing/2014/main" id="{146304C7-ECB5-4D1E-98C1-28D020476FF7}"/>
              </a:ext>
            </a:extLst>
          </p:cNvPr>
          <p:cNvSpPr txBox="1">
            <a:spLocks noChangeArrowheads="1"/>
          </p:cNvSpPr>
          <p:nvPr/>
        </p:nvSpPr>
        <p:spPr bwMode="auto">
          <a:xfrm>
            <a:off x="5768975" y="4806950"/>
            <a:ext cx="2563813" cy="9794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r>
              <a:rPr lang="en-GB" altLang="en-US" sz="1600">
                <a:latin typeface="Twinkl" pitchFamily="2" charset="0"/>
                <a:cs typeface="Sassoon Infant Rg" charset="0"/>
              </a:rPr>
              <a:t>The south-east is hot and dry in summer and mild in winter although snow can sometimes fall. </a:t>
            </a:r>
          </a:p>
        </p:txBody>
      </p:sp>
      <p:sp>
        <p:nvSpPr>
          <p:cNvPr id="12300" name="TextBox 138">
            <a:extLst>
              <a:ext uri="{FF2B5EF4-FFF2-40B4-BE49-F238E27FC236}">
                <a16:creationId xmlns:a16="http://schemas.microsoft.com/office/drawing/2014/main" id="{FFB5E973-29D1-4152-910A-5C3824F163D9}"/>
              </a:ext>
            </a:extLst>
          </p:cNvPr>
          <p:cNvSpPr txBox="1">
            <a:spLocks noChangeArrowheads="1"/>
          </p:cNvSpPr>
          <p:nvPr/>
        </p:nvSpPr>
        <p:spPr bwMode="auto">
          <a:xfrm>
            <a:off x="6611938" y="3267075"/>
            <a:ext cx="1895475" cy="132238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a:solidFill>
                  <a:srgbClr val="000000"/>
                </a:solidFill>
                <a:latin typeface="Twinkl" pitchFamily="2" charset="0"/>
                <a:cs typeface="Sassoon Infant Rg" charset="0"/>
              </a:rPr>
              <a:t>The north-east has clear seasons with warm summers and cold, snowy and icy winters.</a:t>
            </a:r>
          </a:p>
        </p:txBody>
      </p:sp>
      <p:sp>
        <p:nvSpPr>
          <p:cNvPr id="16" name="TextBox 137">
            <a:extLst>
              <a:ext uri="{FF2B5EF4-FFF2-40B4-BE49-F238E27FC236}">
                <a16:creationId xmlns:a16="http://schemas.microsoft.com/office/drawing/2014/main" id="{23006CBF-9CE4-4D48-8D3C-0897DD3C3049}"/>
              </a:ext>
            </a:extLst>
          </p:cNvPr>
          <p:cNvSpPr txBox="1">
            <a:spLocks noChangeArrowheads="1"/>
          </p:cNvSpPr>
          <p:nvPr/>
        </p:nvSpPr>
        <p:spPr bwMode="auto">
          <a:xfrm>
            <a:off x="579438" y="4806950"/>
            <a:ext cx="3587750" cy="757238"/>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buFont typeface="Arial" panose="020B0604020202020204" pitchFamily="34" charset="0"/>
              <a:buNone/>
            </a:pPr>
            <a:r>
              <a:rPr lang="en-GB" altLang="en-US" sz="1600">
                <a:latin typeface="Twinkl" pitchFamily="2" charset="0"/>
                <a:cs typeface="Sassoon Infant Rg" charset="0"/>
              </a:rPr>
              <a:t>The south-west is the hottest climate zone in the USA and can include thunderstorms and tornadoes.</a:t>
            </a:r>
          </a:p>
        </p:txBody>
      </p:sp>
      <p:sp>
        <p:nvSpPr>
          <p:cNvPr id="11" name="South-West">
            <a:extLst>
              <a:ext uri="{FF2B5EF4-FFF2-40B4-BE49-F238E27FC236}">
                <a16:creationId xmlns:a16="http://schemas.microsoft.com/office/drawing/2014/main" id="{BDAD38A0-70D4-470E-A7E4-D1F7CA074BE8}"/>
              </a:ext>
            </a:extLst>
          </p:cNvPr>
          <p:cNvSpPr/>
          <p:nvPr/>
        </p:nvSpPr>
        <p:spPr>
          <a:xfrm>
            <a:off x="4113213" y="4756150"/>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chemeClr val="accent2"/>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sp>
        <p:nvSpPr>
          <p:cNvPr id="15" name="South East">
            <a:extLst>
              <a:ext uri="{FF2B5EF4-FFF2-40B4-BE49-F238E27FC236}">
                <a16:creationId xmlns:a16="http://schemas.microsoft.com/office/drawing/2014/main" id="{6F867ECD-3566-430D-9BCC-0DD0F0368F8A}"/>
              </a:ext>
            </a:extLst>
          </p:cNvPr>
          <p:cNvSpPr/>
          <p:nvPr/>
        </p:nvSpPr>
        <p:spPr>
          <a:xfrm>
            <a:off x="5702300" y="4756150"/>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chemeClr val="accent2"/>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sp>
        <p:nvSpPr>
          <p:cNvPr id="7" name="Mid/South Pacific">
            <a:extLst>
              <a:ext uri="{FF2B5EF4-FFF2-40B4-BE49-F238E27FC236}">
                <a16:creationId xmlns:a16="http://schemas.microsoft.com/office/drawing/2014/main" id="{786C32B3-3C57-4AFB-A8F1-A949E708527C}"/>
              </a:ext>
            </a:extLst>
          </p:cNvPr>
          <p:cNvSpPr/>
          <p:nvPr/>
        </p:nvSpPr>
        <p:spPr>
          <a:xfrm>
            <a:off x="3200400" y="3843338"/>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chemeClr val="accent2"/>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sp>
        <p:nvSpPr>
          <p:cNvPr id="9" name="Midwest">
            <a:extLst>
              <a:ext uri="{FF2B5EF4-FFF2-40B4-BE49-F238E27FC236}">
                <a16:creationId xmlns:a16="http://schemas.microsoft.com/office/drawing/2014/main" id="{8EA43E3B-F607-4257-829C-97B127537F15}"/>
              </a:ext>
            </a:extLst>
          </p:cNvPr>
          <p:cNvSpPr/>
          <p:nvPr/>
        </p:nvSpPr>
        <p:spPr>
          <a:xfrm>
            <a:off x="4278313" y="3546475"/>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chemeClr val="accent2"/>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sp>
        <p:nvSpPr>
          <p:cNvPr id="13" name="North East">
            <a:extLst>
              <a:ext uri="{FF2B5EF4-FFF2-40B4-BE49-F238E27FC236}">
                <a16:creationId xmlns:a16="http://schemas.microsoft.com/office/drawing/2014/main" id="{9356CED5-7CD2-4201-82D7-983735003625}"/>
              </a:ext>
            </a:extLst>
          </p:cNvPr>
          <p:cNvSpPr/>
          <p:nvPr/>
        </p:nvSpPr>
        <p:spPr>
          <a:xfrm>
            <a:off x="6556375" y="3227388"/>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chemeClr val="accent2"/>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Calibri"/>
            </a:endParaRPr>
          </a:p>
        </p:txBody>
      </p:sp>
    </p:spTree>
  </p:cSld>
  <p:clrMapOvr>
    <a:masterClrMapping/>
  </p:clrMapOvr>
  <p:transition spd="slow"/>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2296"/>
                                        </p:tgtEl>
                                        <p:attrNameLst>
                                          <p:attrName>style.visibility</p:attrName>
                                        </p:attrNameLst>
                                      </p:cBhvr>
                                      <p:to>
                                        <p:strVal val="visible"/>
                                      </p:to>
                                    </p:set>
                                    <p:animEffect transition="in" filter="wipe(left)">
                                      <p:cBhvr>
                                        <p:cTn id="7" dur="500"/>
                                        <p:tgtEl>
                                          <p:spTgt spid="1229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2" fill="hold" grpId="0" nodeType="clickEffect">
                                  <p:stCondLst>
                                    <p:cond delay="0"/>
                                  </p:stCondLst>
                                  <p:childTnLst>
                                    <p:animEffect transition="out" filter="wipe(right)">
                                      <p:cBhvr>
                                        <p:cTn id="11" dur="500"/>
                                        <p:tgtEl>
                                          <p:spTgt spid="12296"/>
                                        </p:tgtEl>
                                      </p:cBhvr>
                                    </p:animEffect>
                                    <p:set>
                                      <p:cBhvr>
                                        <p:cTn id="12" dur="1" fill="hold">
                                          <p:stCondLst>
                                            <p:cond delay="499"/>
                                          </p:stCondLst>
                                        </p:cTn>
                                        <p:tgtEl>
                                          <p:spTgt spid="12296"/>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22" presetClass="entr" presetSubtype="8" fill="hold" grpId="1" nodeType="clickEffect">
                                  <p:stCondLst>
                                    <p:cond delay="0"/>
                                  </p:stCondLst>
                                  <p:childTnLst>
                                    <p:set>
                                      <p:cBhvr>
                                        <p:cTn id="17" dur="1" fill="hold">
                                          <p:stCondLst>
                                            <p:cond delay="0"/>
                                          </p:stCondLst>
                                        </p:cTn>
                                        <p:tgtEl>
                                          <p:spTgt spid="12300"/>
                                        </p:tgtEl>
                                        <p:attrNameLst>
                                          <p:attrName>style.visibility</p:attrName>
                                        </p:attrNameLst>
                                      </p:cBhvr>
                                      <p:to>
                                        <p:strVal val="visible"/>
                                      </p:to>
                                    </p:set>
                                    <p:animEffect transition="in" filter="wipe(left)">
                                      <p:cBhvr>
                                        <p:cTn id="18" dur="500"/>
                                        <p:tgtEl>
                                          <p:spTgt spid="1230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xit" presetSubtype="2" fill="hold" grpId="0" nodeType="clickEffect">
                                  <p:stCondLst>
                                    <p:cond delay="0"/>
                                  </p:stCondLst>
                                  <p:childTnLst>
                                    <p:animEffect transition="out" filter="wipe(right)">
                                      <p:cBhvr>
                                        <p:cTn id="22" dur="500"/>
                                        <p:tgtEl>
                                          <p:spTgt spid="12300"/>
                                        </p:tgtEl>
                                      </p:cBhvr>
                                    </p:animEffect>
                                    <p:set>
                                      <p:cBhvr>
                                        <p:cTn id="23" dur="1" fill="hold">
                                          <p:stCondLst>
                                            <p:cond delay="499"/>
                                          </p:stCondLst>
                                        </p:cTn>
                                        <p:tgtEl>
                                          <p:spTgt spid="12300"/>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24" restart="whenNotActive" fill="hold" evtFilter="cancelBubble" nodeType="interactiveSeq">
                <p:stCondLst>
                  <p:cond evt="onClick" delay="0">
                    <p:tgtEl>
                      <p:spTgt spid="15"/>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22" presetClass="entr" presetSubtype="8" fill="hold" grpId="1" nodeType="clickEffect">
                                  <p:stCondLst>
                                    <p:cond delay="0"/>
                                  </p:stCondLst>
                                  <p:childTnLst>
                                    <p:set>
                                      <p:cBhvr>
                                        <p:cTn id="28" dur="1" fill="hold">
                                          <p:stCondLst>
                                            <p:cond delay="0"/>
                                          </p:stCondLst>
                                        </p:cTn>
                                        <p:tgtEl>
                                          <p:spTgt spid="12298"/>
                                        </p:tgtEl>
                                        <p:attrNameLst>
                                          <p:attrName>style.visibility</p:attrName>
                                        </p:attrNameLst>
                                      </p:cBhvr>
                                      <p:to>
                                        <p:strVal val="visible"/>
                                      </p:to>
                                    </p:set>
                                    <p:animEffect transition="in" filter="wipe(left)">
                                      <p:cBhvr>
                                        <p:cTn id="29" dur="500"/>
                                        <p:tgtEl>
                                          <p:spTgt spid="1229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xit" presetSubtype="2" fill="hold" grpId="0" nodeType="clickEffect">
                                  <p:stCondLst>
                                    <p:cond delay="0"/>
                                  </p:stCondLst>
                                  <p:childTnLst>
                                    <p:animEffect transition="out" filter="wipe(right)">
                                      <p:cBhvr>
                                        <p:cTn id="33" dur="500"/>
                                        <p:tgtEl>
                                          <p:spTgt spid="12298"/>
                                        </p:tgtEl>
                                      </p:cBhvr>
                                    </p:animEffect>
                                    <p:set>
                                      <p:cBhvr>
                                        <p:cTn id="34" dur="1" fill="hold">
                                          <p:stCondLst>
                                            <p:cond delay="499"/>
                                          </p:stCondLst>
                                        </p:cTn>
                                        <p:tgtEl>
                                          <p:spTgt spid="12298"/>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35" restart="whenNotActive" fill="hold" evtFilter="cancelBubble" nodeType="interactiveSeq">
                <p:stCondLst>
                  <p:cond evt="onClick" delay="0">
                    <p:tgtEl>
                      <p:spTgt spid="11"/>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22" presetClass="entr" presetSubtype="2" fill="hold" grpId="1"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right)">
                                      <p:cBhvr>
                                        <p:cTn id="40" dur="500"/>
                                        <p:tgtEl>
                                          <p:spTgt spid="16"/>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xit" presetSubtype="8" fill="hold" grpId="0" nodeType="clickEffect">
                                  <p:stCondLst>
                                    <p:cond delay="0"/>
                                  </p:stCondLst>
                                  <p:childTnLst>
                                    <p:animEffect transition="out" filter="wipe(left)">
                                      <p:cBhvr>
                                        <p:cTn id="44" dur="500"/>
                                        <p:tgtEl>
                                          <p:spTgt spid="16"/>
                                        </p:tgtEl>
                                      </p:cBhvr>
                                    </p:animEffect>
                                    <p:set>
                                      <p:cBhvr>
                                        <p:cTn id="4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6" restart="whenNotActive" fill="hold" evtFilter="cancelBubble" nodeType="interactiveSeq">
                <p:stCondLst>
                  <p:cond evt="onClick" delay="0">
                    <p:tgtEl>
                      <p:spTgt spid="7"/>
                    </p:tgtEl>
                  </p:cond>
                </p:stCondLst>
                <p:endSync evt="end" delay="0">
                  <p:rtn val="all"/>
                </p:endSync>
                <p:childTnLst>
                  <p:par>
                    <p:cTn id="47" fill="hold" nodeType="clickPar">
                      <p:stCondLst>
                        <p:cond delay="0"/>
                      </p:stCondLst>
                      <p:childTnLst>
                        <p:par>
                          <p:cTn id="48" fill="hold" nodeType="withGroup">
                            <p:stCondLst>
                              <p:cond delay="0"/>
                            </p:stCondLst>
                            <p:childTnLst>
                              <p:par>
                                <p:cTn id="49" presetID="22" presetClass="entr" presetSubtype="2" fill="hold" grpId="1" nodeType="clickEffect">
                                  <p:stCondLst>
                                    <p:cond delay="0"/>
                                  </p:stCondLst>
                                  <p:childTnLst>
                                    <p:set>
                                      <p:cBhvr>
                                        <p:cTn id="50" dur="1" fill="hold">
                                          <p:stCondLst>
                                            <p:cond delay="0"/>
                                          </p:stCondLst>
                                        </p:cTn>
                                        <p:tgtEl>
                                          <p:spTgt spid="12294"/>
                                        </p:tgtEl>
                                        <p:attrNameLst>
                                          <p:attrName>style.visibility</p:attrName>
                                        </p:attrNameLst>
                                      </p:cBhvr>
                                      <p:to>
                                        <p:strVal val="visible"/>
                                      </p:to>
                                    </p:set>
                                    <p:animEffect transition="in" filter="wipe(right)">
                                      <p:cBhvr>
                                        <p:cTn id="51" dur="500"/>
                                        <p:tgtEl>
                                          <p:spTgt spid="1229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xit" presetSubtype="8" fill="hold" grpId="0" nodeType="clickEffect">
                                  <p:stCondLst>
                                    <p:cond delay="0"/>
                                  </p:stCondLst>
                                  <p:childTnLst>
                                    <p:animEffect transition="out" filter="wipe(left)">
                                      <p:cBhvr>
                                        <p:cTn id="55" dur="500"/>
                                        <p:tgtEl>
                                          <p:spTgt spid="12294"/>
                                        </p:tgtEl>
                                      </p:cBhvr>
                                    </p:animEffect>
                                    <p:set>
                                      <p:cBhvr>
                                        <p:cTn id="56" dur="1" fill="hold">
                                          <p:stCondLst>
                                            <p:cond delay="499"/>
                                          </p:stCondLst>
                                        </p:cTn>
                                        <p:tgtEl>
                                          <p:spTgt spid="12294"/>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12294" grpId="0" animBg="1"/>
      <p:bldP spid="12294" grpId="1" animBg="1"/>
      <p:bldP spid="12296" grpId="0" animBg="1"/>
      <p:bldP spid="12296" grpId="1" animBg="1"/>
      <p:bldP spid="12298" grpId="0" animBg="1"/>
      <p:bldP spid="12298" grpId="1" animBg="1"/>
      <p:bldP spid="12300" grpId="0" animBg="1"/>
      <p:bldP spid="12300" grpId="1" animBg="1"/>
      <p:bldP spid="16" grpId="0" animBg="1"/>
      <p:bldP spid="16"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grpSp>
        <p:nvGrpSpPr>
          <p:cNvPr id="12290" name="Group 1">
            <a:extLst>
              <a:ext uri="{FF2B5EF4-FFF2-40B4-BE49-F238E27FC236}">
                <a16:creationId xmlns:a16="http://schemas.microsoft.com/office/drawing/2014/main" id="{8296BA9C-ECE6-4D86-98E3-409B7B567AB6}"/>
              </a:ext>
            </a:extLst>
          </p:cNvPr>
          <p:cNvGrpSpPr>
            <a:grpSpLocks/>
          </p:cNvGrpSpPr>
          <p:nvPr/>
        </p:nvGrpSpPr>
        <p:grpSpPr bwMode="auto">
          <a:xfrm>
            <a:off x="1635125" y="1730375"/>
            <a:ext cx="6858000" cy="3963988"/>
            <a:chOff x="1635779" y="1731059"/>
            <a:chExt cx="6857332" cy="3963082"/>
          </a:xfrm>
        </p:grpSpPr>
        <p:pic>
          <p:nvPicPr>
            <p:cNvPr id="12304" name="Picture 3">
              <a:extLst>
                <a:ext uri="{FF2B5EF4-FFF2-40B4-BE49-F238E27FC236}">
                  <a16:creationId xmlns:a16="http://schemas.microsoft.com/office/drawing/2014/main" id="{5F3A6F01-E5C1-4166-9AD2-CF5AA2B75F9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5779" y="1731059"/>
              <a:ext cx="6354586" cy="3963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305" name="Group 95">
              <a:extLst>
                <a:ext uri="{FF2B5EF4-FFF2-40B4-BE49-F238E27FC236}">
                  <a16:creationId xmlns:a16="http://schemas.microsoft.com/office/drawing/2014/main" id="{26FC38C3-3EDB-4F22-8C5A-32412D116C4E}"/>
                </a:ext>
              </a:extLst>
            </p:cNvPr>
            <p:cNvGrpSpPr>
              <a:grpSpLocks/>
            </p:cNvGrpSpPr>
            <p:nvPr/>
          </p:nvGrpSpPr>
          <p:grpSpPr bwMode="auto">
            <a:xfrm>
              <a:off x="1825380" y="2072030"/>
              <a:ext cx="6667731" cy="3291958"/>
              <a:chOff x="1825380" y="2072030"/>
              <a:chExt cx="6667731" cy="3291958"/>
            </a:xfrm>
          </p:grpSpPr>
          <p:sp>
            <p:nvSpPr>
              <p:cNvPr id="12306" name="TextBox 23">
                <a:extLst>
                  <a:ext uri="{FF2B5EF4-FFF2-40B4-BE49-F238E27FC236}">
                    <a16:creationId xmlns:a16="http://schemas.microsoft.com/office/drawing/2014/main" id="{81B076D5-8482-4340-9AB1-891ED32B75CD}"/>
                  </a:ext>
                </a:extLst>
              </p:cNvPr>
              <p:cNvSpPr txBox="1">
                <a:spLocks noChangeArrowheads="1"/>
              </p:cNvSpPr>
              <p:nvPr/>
            </p:nvSpPr>
            <p:spPr bwMode="auto">
              <a:xfrm>
                <a:off x="3258400" y="215559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MT</a:t>
                </a:r>
              </a:p>
            </p:txBody>
          </p:sp>
          <p:sp>
            <p:nvSpPr>
              <p:cNvPr id="12307" name="TextBox 24">
                <a:extLst>
                  <a:ext uri="{FF2B5EF4-FFF2-40B4-BE49-F238E27FC236}">
                    <a16:creationId xmlns:a16="http://schemas.microsoft.com/office/drawing/2014/main" id="{FF9C4D35-F79A-49E3-926D-2BDD370AB637}"/>
                  </a:ext>
                </a:extLst>
              </p:cNvPr>
              <p:cNvSpPr txBox="1">
                <a:spLocks noChangeArrowheads="1"/>
              </p:cNvSpPr>
              <p:nvPr/>
            </p:nvSpPr>
            <p:spPr bwMode="auto">
              <a:xfrm>
                <a:off x="2656825" y="251132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ID</a:t>
                </a:r>
              </a:p>
            </p:txBody>
          </p:sp>
          <p:sp>
            <p:nvSpPr>
              <p:cNvPr id="12308" name="TextBox 25">
                <a:extLst>
                  <a:ext uri="{FF2B5EF4-FFF2-40B4-BE49-F238E27FC236}">
                    <a16:creationId xmlns:a16="http://schemas.microsoft.com/office/drawing/2014/main" id="{F5573909-08B3-473F-9B2C-907D3D6EB6E4}"/>
                  </a:ext>
                </a:extLst>
              </p:cNvPr>
              <p:cNvSpPr txBox="1">
                <a:spLocks noChangeArrowheads="1"/>
              </p:cNvSpPr>
              <p:nvPr/>
            </p:nvSpPr>
            <p:spPr bwMode="auto">
              <a:xfrm>
                <a:off x="2043217" y="234767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OR</a:t>
                </a:r>
              </a:p>
            </p:txBody>
          </p:sp>
          <p:sp>
            <p:nvSpPr>
              <p:cNvPr id="12309" name="TextBox 26">
                <a:extLst>
                  <a:ext uri="{FF2B5EF4-FFF2-40B4-BE49-F238E27FC236}">
                    <a16:creationId xmlns:a16="http://schemas.microsoft.com/office/drawing/2014/main" id="{993DEBF3-58B4-4F30-BAF8-7EF314E903A5}"/>
                  </a:ext>
                </a:extLst>
              </p:cNvPr>
              <p:cNvSpPr txBox="1">
                <a:spLocks noChangeArrowheads="1"/>
              </p:cNvSpPr>
              <p:nvPr/>
            </p:nvSpPr>
            <p:spPr bwMode="auto">
              <a:xfrm>
                <a:off x="4226932" y="219378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ND</a:t>
                </a:r>
              </a:p>
            </p:txBody>
          </p:sp>
          <p:sp>
            <p:nvSpPr>
              <p:cNvPr id="12310" name="TextBox 27">
                <a:extLst>
                  <a:ext uri="{FF2B5EF4-FFF2-40B4-BE49-F238E27FC236}">
                    <a16:creationId xmlns:a16="http://schemas.microsoft.com/office/drawing/2014/main" id="{1A9FBEEF-6A4D-4D62-8159-DD982F865ADB}"/>
                  </a:ext>
                </a:extLst>
              </p:cNvPr>
              <p:cNvSpPr txBox="1">
                <a:spLocks noChangeArrowheads="1"/>
              </p:cNvSpPr>
              <p:nvPr/>
            </p:nvSpPr>
            <p:spPr bwMode="auto">
              <a:xfrm>
                <a:off x="3559731" y="339124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CO</a:t>
                </a:r>
              </a:p>
            </p:txBody>
          </p:sp>
          <p:sp>
            <p:nvSpPr>
              <p:cNvPr id="12311" name="TextBox 28">
                <a:extLst>
                  <a:ext uri="{FF2B5EF4-FFF2-40B4-BE49-F238E27FC236}">
                    <a16:creationId xmlns:a16="http://schemas.microsoft.com/office/drawing/2014/main" id="{C027EE3A-6982-4748-8D5E-B6D91DC48315}"/>
                  </a:ext>
                </a:extLst>
              </p:cNvPr>
              <p:cNvSpPr txBox="1">
                <a:spLocks noChangeArrowheads="1"/>
              </p:cNvSpPr>
              <p:nvPr/>
            </p:nvSpPr>
            <p:spPr bwMode="auto">
              <a:xfrm>
                <a:off x="3423394" y="280182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WY</a:t>
                </a:r>
              </a:p>
            </p:txBody>
          </p:sp>
          <p:sp>
            <p:nvSpPr>
              <p:cNvPr id="12312" name="TextBox 29">
                <a:extLst>
                  <a:ext uri="{FF2B5EF4-FFF2-40B4-BE49-F238E27FC236}">
                    <a16:creationId xmlns:a16="http://schemas.microsoft.com/office/drawing/2014/main" id="{CF53475E-36B9-4F1F-88F4-113DFE341991}"/>
                  </a:ext>
                </a:extLst>
              </p:cNvPr>
              <p:cNvSpPr txBox="1">
                <a:spLocks noChangeArrowheads="1"/>
              </p:cNvSpPr>
              <p:nvPr/>
            </p:nvSpPr>
            <p:spPr bwMode="auto">
              <a:xfrm>
                <a:off x="4226932" y="2652363"/>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SD</a:t>
                </a:r>
              </a:p>
            </p:txBody>
          </p:sp>
          <p:sp>
            <p:nvSpPr>
              <p:cNvPr id="12313" name="TextBox 30">
                <a:extLst>
                  <a:ext uri="{FF2B5EF4-FFF2-40B4-BE49-F238E27FC236}">
                    <a16:creationId xmlns:a16="http://schemas.microsoft.com/office/drawing/2014/main" id="{202D4D01-2684-459B-8F93-64B047AEC35C}"/>
                  </a:ext>
                </a:extLst>
              </p:cNvPr>
              <p:cNvSpPr txBox="1">
                <a:spLocks noChangeArrowheads="1"/>
              </p:cNvSpPr>
              <p:nvPr/>
            </p:nvSpPr>
            <p:spPr bwMode="auto">
              <a:xfrm>
                <a:off x="4808628" y="244365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MN</a:t>
                </a:r>
              </a:p>
            </p:txBody>
          </p:sp>
          <p:sp>
            <p:nvSpPr>
              <p:cNvPr id="12314" name="TextBox 31">
                <a:extLst>
                  <a:ext uri="{FF2B5EF4-FFF2-40B4-BE49-F238E27FC236}">
                    <a16:creationId xmlns:a16="http://schemas.microsoft.com/office/drawing/2014/main" id="{E1AD0C0C-6463-421E-89E4-3762381CC0B1}"/>
                  </a:ext>
                </a:extLst>
              </p:cNvPr>
              <p:cNvSpPr txBox="1">
                <a:spLocks noChangeArrowheads="1"/>
              </p:cNvSpPr>
              <p:nvPr/>
            </p:nvSpPr>
            <p:spPr bwMode="auto">
              <a:xfrm>
                <a:off x="4936964" y="301332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IA</a:t>
                </a:r>
              </a:p>
            </p:txBody>
          </p:sp>
          <p:sp>
            <p:nvSpPr>
              <p:cNvPr id="12315" name="TextBox 32">
                <a:extLst>
                  <a:ext uri="{FF2B5EF4-FFF2-40B4-BE49-F238E27FC236}">
                    <a16:creationId xmlns:a16="http://schemas.microsoft.com/office/drawing/2014/main" id="{E54C47C9-9B30-4B1E-B8F2-2DD9B538B328}"/>
                  </a:ext>
                </a:extLst>
              </p:cNvPr>
              <p:cNvSpPr txBox="1">
                <a:spLocks noChangeArrowheads="1"/>
              </p:cNvSpPr>
              <p:nvPr/>
            </p:nvSpPr>
            <p:spPr bwMode="auto">
              <a:xfrm>
                <a:off x="2876400" y="324079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UT</a:t>
                </a:r>
              </a:p>
            </p:txBody>
          </p:sp>
          <p:sp>
            <p:nvSpPr>
              <p:cNvPr id="12316" name="TextBox 33">
                <a:extLst>
                  <a:ext uri="{FF2B5EF4-FFF2-40B4-BE49-F238E27FC236}">
                    <a16:creationId xmlns:a16="http://schemas.microsoft.com/office/drawing/2014/main" id="{3B4FAE2B-2CC6-4129-94DD-C89F37E9704D}"/>
                  </a:ext>
                </a:extLst>
              </p:cNvPr>
              <p:cNvSpPr txBox="1">
                <a:spLocks noChangeArrowheads="1"/>
              </p:cNvSpPr>
              <p:nvPr/>
            </p:nvSpPr>
            <p:spPr bwMode="auto">
              <a:xfrm>
                <a:off x="2305751" y="310467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NV</a:t>
                </a:r>
              </a:p>
            </p:txBody>
          </p:sp>
          <p:sp>
            <p:nvSpPr>
              <p:cNvPr id="12317" name="TextBox 34">
                <a:extLst>
                  <a:ext uri="{FF2B5EF4-FFF2-40B4-BE49-F238E27FC236}">
                    <a16:creationId xmlns:a16="http://schemas.microsoft.com/office/drawing/2014/main" id="{A53391EA-94A5-470E-8F70-C11987137150}"/>
                  </a:ext>
                </a:extLst>
              </p:cNvPr>
              <p:cNvSpPr txBox="1">
                <a:spLocks noChangeArrowheads="1"/>
              </p:cNvSpPr>
              <p:nvPr/>
            </p:nvSpPr>
            <p:spPr bwMode="auto">
              <a:xfrm>
                <a:off x="1825380" y="337646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CA</a:t>
                </a:r>
              </a:p>
            </p:txBody>
          </p:sp>
          <p:sp>
            <p:nvSpPr>
              <p:cNvPr id="12318" name="TextBox 35">
                <a:extLst>
                  <a:ext uri="{FF2B5EF4-FFF2-40B4-BE49-F238E27FC236}">
                    <a16:creationId xmlns:a16="http://schemas.microsoft.com/office/drawing/2014/main" id="{AAF37F4C-FA46-4136-8183-3FFB379338AE}"/>
                  </a:ext>
                </a:extLst>
              </p:cNvPr>
              <p:cNvSpPr txBox="1">
                <a:spLocks noChangeArrowheads="1"/>
              </p:cNvSpPr>
              <p:nvPr/>
            </p:nvSpPr>
            <p:spPr bwMode="auto">
              <a:xfrm>
                <a:off x="4457983" y="399856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OK</a:t>
                </a:r>
              </a:p>
            </p:txBody>
          </p:sp>
          <p:sp>
            <p:nvSpPr>
              <p:cNvPr id="12319" name="TextBox 36">
                <a:extLst>
                  <a:ext uri="{FF2B5EF4-FFF2-40B4-BE49-F238E27FC236}">
                    <a16:creationId xmlns:a16="http://schemas.microsoft.com/office/drawing/2014/main" id="{DEA205C9-424F-4B90-B9DE-D8B44BBEDC51}"/>
                  </a:ext>
                </a:extLst>
              </p:cNvPr>
              <p:cNvSpPr txBox="1">
                <a:spLocks noChangeArrowheads="1"/>
              </p:cNvSpPr>
              <p:nvPr/>
            </p:nvSpPr>
            <p:spPr bwMode="auto">
              <a:xfrm>
                <a:off x="4195020" y="451340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TX</a:t>
                </a:r>
              </a:p>
            </p:txBody>
          </p:sp>
          <p:sp>
            <p:nvSpPr>
              <p:cNvPr id="12320" name="TextBox 37">
                <a:extLst>
                  <a:ext uri="{FF2B5EF4-FFF2-40B4-BE49-F238E27FC236}">
                    <a16:creationId xmlns:a16="http://schemas.microsoft.com/office/drawing/2014/main" id="{E23AB6C1-6866-4080-979E-5D223B0A9310}"/>
                  </a:ext>
                </a:extLst>
              </p:cNvPr>
              <p:cNvSpPr txBox="1">
                <a:spLocks noChangeArrowheads="1"/>
              </p:cNvSpPr>
              <p:nvPr/>
            </p:nvSpPr>
            <p:spPr bwMode="auto">
              <a:xfrm>
                <a:off x="3397754" y="402672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NM</a:t>
                </a:r>
              </a:p>
            </p:txBody>
          </p:sp>
          <p:sp>
            <p:nvSpPr>
              <p:cNvPr id="12321" name="TextBox 38">
                <a:extLst>
                  <a:ext uri="{FF2B5EF4-FFF2-40B4-BE49-F238E27FC236}">
                    <a16:creationId xmlns:a16="http://schemas.microsoft.com/office/drawing/2014/main" id="{CC8A9F20-75D9-49A7-8D07-E6169B20BB62}"/>
                  </a:ext>
                </a:extLst>
              </p:cNvPr>
              <p:cNvSpPr txBox="1">
                <a:spLocks noChangeArrowheads="1"/>
              </p:cNvSpPr>
              <p:nvPr/>
            </p:nvSpPr>
            <p:spPr bwMode="auto">
              <a:xfrm>
                <a:off x="2672763" y="392780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AZ</a:t>
                </a:r>
              </a:p>
            </p:txBody>
          </p:sp>
          <p:sp>
            <p:nvSpPr>
              <p:cNvPr id="12322" name="TextBox 39">
                <a:extLst>
                  <a:ext uri="{FF2B5EF4-FFF2-40B4-BE49-F238E27FC236}">
                    <a16:creationId xmlns:a16="http://schemas.microsoft.com/office/drawing/2014/main" id="{375149DC-9D19-43D1-A3C9-4E5BADFD394A}"/>
                  </a:ext>
                </a:extLst>
              </p:cNvPr>
              <p:cNvSpPr txBox="1">
                <a:spLocks noChangeArrowheads="1"/>
              </p:cNvSpPr>
              <p:nvPr/>
            </p:nvSpPr>
            <p:spPr bwMode="auto">
              <a:xfrm>
                <a:off x="4217185" y="309051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NE</a:t>
                </a:r>
              </a:p>
            </p:txBody>
          </p:sp>
          <p:sp>
            <p:nvSpPr>
              <p:cNvPr id="12323" name="TextBox 40">
                <a:extLst>
                  <a:ext uri="{FF2B5EF4-FFF2-40B4-BE49-F238E27FC236}">
                    <a16:creationId xmlns:a16="http://schemas.microsoft.com/office/drawing/2014/main" id="{14876342-EF1C-4B26-85CD-4D0CBA2383EA}"/>
                  </a:ext>
                </a:extLst>
              </p:cNvPr>
              <p:cNvSpPr txBox="1">
                <a:spLocks noChangeArrowheads="1"/>
              </p:cNvSpPr>
              <p:nvPr/>
            </p:nvSpPr>
            <p:spPr bwMode="auto">
              <a:xfrm>
                <a:off x="4362949" y="355334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KS</a:t>
                </a:r>
              </a:p>
            </p:txBody>
          </p:sp>
          <p:sp>
            <p:nvSpPr>
              <p:cNvPr id="12324" name="TextBox 41">
                <a:extLst>
                  <a:ext uri="{FF2B5EF4-FFF2-40B4-BE49-F238E27FC236}">
                    <a16:creationId xmlns:a16="http://schemas.microsoft.com/office/drawing/2014/main" id="{F18CAECD-E94D-4238-807F-61AC4777B7FB}"/>
                  </a:ext>
                </a:extLst>
              </p:cNvPr>
              <p:cNvSpPr txBox="1">
                <a:spLocks noChangeArrowheads="1"/>
              </p:cNvSpPr>
              <p:nvPr/>
            </p:nvSpPr>
            <p:spPr bwMode="auto">
              <a:xfrm>
                <a:off x="5040648" y="354957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MO</a:t>
                </a:r>
              </a:p>
            </p:txBody>
          </p:sp>
          <p:sp>
            <p:nvSpPr>
              <p:cNvPr id="12325" name="TextBox 42">
                <a:extLst>
                  <a:ext uri="{FF2B5EF4-FFF2-40B4-BE49-F238E27FC236}">
                    <a16:creationId xmlns:a16="http://schemas.microsoft.com/office/drawing/2014/main" id="{2E199E12-1952-4344-AD3D-6CBF10CAC524}"/>
                  </a:ext>
                </a:extLst>
              </p:cNvPr>
              <p:cNvSpPr txBox="1">
                <a:spLocks noChangeArrowheads="1"/>
              </p:cNvSpPr>
              <p:nvPr/>
            </p:nvSpPr>
            <p:spPr bwMode="auto">
              <a:xfrm>
                <a:off x="5790273" y="391136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TN</a:t>
                </a:r>
              </a:p>
            </p:txBody>
          </p:sp>
          <p:sp>
            <p:nvSpPr>
              <p:cNvPr id="12326" name="TextBox 43">
                <a:extLst>
                  <a:ext uri="{FF2B5EF4-FFF2-40B4-BE49-F238E27FC236}">
                    <a16:creationId xmlns:a16="http://schemas.microsoft.com/office/drawing/2014/main" id="{0AA47B0F-4C85-4FB2-848B-5FD60BA3B98B}"/>
                  </a:ext>
                </a:extLst>
              </p:cNvPr>
              <p:cNvSpPr txBox="1">
                <a:spLocks noChangeArrowheads="1"/>
              </p:cNvSpPr>
              <p:nvPr/>
            </p:nvSpPr>
            <p:spPr bwMode="auto">
              <a:xfrm>
                <a:off x="5040648" y="408392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AR</a:t>
                </a:r>
              </a:p>
            </p:txBody>
          </p:sp>
          <p:sp>
            <p:nvSpPr>
              <p:cNvPr id="12327" name="TextBox 44">
                <a:extLst>
                  <a:ext uri="{FF2B5EF4-FFF2-40B4-BE49-F238E27FC236}">
                    <a16:creationId xmlns:a16="http://schemas.microsoft.com/office/drawing/2014/main" id="{1978B4D9-FD0C-4FAF-8668-184DEB193302}"/>
                  </a:ext>
                </a:extLst>
              </p:cNvPr>
              <p:cNvSpPr txBox="1">
                <a:spLocks noChangeArrowheads="1"/>
              </p:cNvSpPr>
              <p:nvPr/>
            </p:nvSpPr>
            <p:spPr bwMode="auto">
              <a:xfrm>
                <a:off x="5071591" y="451167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LA</a:t>
                </a:r>
              </a:p>
            </p:txBody>
          </p:sp>
          <p:sp>
            <p:nvSpPr>
              <p:cNvPr id="12328" name="TextBox 45">
                <a:extLst>
                  <a:ext uri="{FF2B5EF4-FFF2-40B4-BE49-F238E27FC236}">
                    <a16:creationId xmlns:a16="http://schemas.microsoft.com/office/drawing/2014/main" id="{795A3507-4F40-41A0-956B-B5AFD8A6F542}"/>
                  </a:ext>
                </a:extLst>
              </p:cNvPr>
              <p:cNvSpPr txBox="1">
                <a:spLocks noChangeArrowheads="1"/>
              </p:cNvSpPr>
              <p:nvPr/>
            </p:nvSpPr>
            <p:spPr bwMode="auto">
              <a:xfrm>
                <a:off x="5305101" y="269072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WI</a:t>
                </a:r>
              </a:p>
            </p:txBody>
          </p:sp>
          <p:sp>
            <p:nvSpPr>
              <p:cNvPr id="12329" name="TextBox 46">
                <a:extLst>
                  <a:ext uri="{FF2B5EF4-FFF2-40B4-BE49-F238E27FC236}">
                    <a16:creationId xmlns:a16="http://schemas.microsoft.com/office/drawing/2014/main" id="{919EC3BB-2080-4D34-A2D0-05118A138F3E}"/>
                  </a:ext>
                </a:extLst>
              </p:cNvPr>
              <p:cNvSpPr txBox="1">
                <a:spLocks noChangeArrowheads="1"/>
              </p:cNvSpPr>
              <p:nvPr/>
            </p:nvSpPr>
            <p:spPr bwMode="auto">
              <a:xfrm>
                <a:off x="5403052" y="331834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IL</a:t>
                </a:r>
              </a:p>
            </p:txBody>
          </p:sp>
          <p:sp>
            <p:nvSpPr>
              <p:cNvPr id="12330" name="TextBox 47">
                <a:extLst>
                  <a:ext uri="{FF2B5EF4-FFF2-40B4-BE49-F238E27FC236}">
                    <a16:creationId xmlns:a16="http://schemas.microsoft.com/office/drawing/2014/main" id="{4CA37AC3-8C11-41BE-A7F0-BD35614900A8}"/>
                  </a:ext>
                </a:extLst>
              </p:cNvPr>
              <p:cNvSpPr txBox="1">
                <a:spLocks noChangeArrowheads="1"/>
              </p:cNvSpPr>
              <p:nvPr/>
            </p:nvSpPr>
            <p:spPr bwMode="auto">
              <a:xfrm>
                <a:off x="5403052" y="4510643"/>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MS</a:t>
                </a:r>
              </a:p>
            </p:txBody>
          </p:sp>
          <p:sp>
            <p:nvSpPr>
              <p:cNvPr id="12331" name="TextBox 48">
                <a:extLst>
                  <a:ext uri="{FF2B5EF4-FFF2-40B4-BE49-F238E27FC236}">
                    <a16:creationId xmlns:a16="http://schemas.microsoft.com/office/drawing/2014/main" id="{D50C904D-B608-4BFE-ABD7-EFE7B7C2E208}"/>
                  </a:ext>
                </a:extLst>
              </p:cNvPr>
              <p:cNvSpPr txBox="1">
                <a:spLocks noChangeArrowheads="1"/>
              </p:cNvSpPr>
              <p:nvPr/>
            </p:nvSpPr>
            <p:spPr bwMode="auto">
              <a:xfrm>
                <a:off x="5767102" y="432203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AL</a:t>
                </a:r>
              </a:p>
            </p:txBody>
          </p:sp>
          <p:sp>
            <p:nvSpPr>
              <p:cNvPr id="12332" name="TextBox 49">
                <a:extLst>
                  <a:ext uri="{FF2B5EF4-FFF2-40B4-BE49-F238E27FC236}">
                    <a16:creationId xmlns:a16="http://schemas.microsoft.com/office/drawing/2014/main" id="{3F28D769-C6D5-43CC-8B90-FEBB4EFC6E1F}"/>
                  </a:ext>
                </a:extLst>
              </p:cNvPr>
              <p:cNvSpPr txBox="1">
                <a:spLocks noChangeArrowheads="1"/>
              </p:cNvSpPr>
              <p:nvPr/>
            </p:nvSpPr>
            <p:spPr bwMode="auto">
              <a:xfrm>
                <a:off x="6207870" y="4365619"/>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GA</a:t>
                </a:r>
              </a:p>
            </p:txBody>
          </p:sp>
          <p:sp>
            <p:nvSpPr>
              <p:cNvPr id="12333" name="TextBox 50">
                <a:extLst>
                  <a:ext uri="{FF2B5EF4-FFF2-40B4-BE49-F238E27FC236}">
                    <a16:creationId xmlns:a16="http://schemas.microsoft.com/office/drawing/2014/main" id="{200D5B91-F8FB-4010-926D-4D2992217C72}"/>
                  </a:ext>
                </a:extLst>
              </p:cNvPr>
              <p:cNvSpPr txBox="1">
                <a:spLocks noChangeArrowheads="1"/>
              </p:cNvSpPr>
              <p:nvPr/>
            </p:nvSpPr>
            <p:spPr bwMode="auto">
              <a:xfrm>
                <a:off x="6493657" y="410884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SC</a:t>
                </a:r>
              </a:p>
            </p:txBody>
          </p:sp>
          <p:sp>
            <p:nvSpPr>
              <p:cNvPr id="12334" name="TextBox 51">
                <a:extLst>
                  <a:ext uri="{FF2B5EF4-FFF2-40B4-BE49-F238E27FC236}">
                    <a16:creationId xmlns:a16="http://schemas.microsoft.com/office/drawing/2014/main" id="{96EFD580-3322-40F2-BFBC-E544A1F7F627}"/>
                  </a:ext>
                </a:extLst>
              </p:cNvPr>
              <p:cNvSpPr txBox="1">
                <a:spLocks noChangeArrowheads="1"/>
              </p:cNvSpPr>
              <p:nvPr/>
            </p:nvSpPr>
            <p:spPr bwMode="auto">
              <a:xfrm>
                <a:off x="6708568" y="382578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NC</a:t>
                </a:r>
              </a:p>
            </p:txBody>
          </p:sp>
          <p:sp>
            <p:nvSpPr>
              <p:cNvPr id="12335" name="TextBox 52">
                <a:extLst>
                  <a:ext uri="{FF2B5EF4-FFF2-40B4-BE49-F238E27FC236}">
                    <a16:creationId xmlns:a16="http://schemas.microsoft.com/office/drawing/2014/main" id="{01161F95-384B-440F-8A93-9AE28A473CD5}"/>
                  </a:ext>
                </a:extLst>
              </p:cNvPr>
              <p:cNvSpPr txBox="1">
                <a:spLocks noChangeArrowheads="1"/>
              </p:cNvSpPr>
              <p:nvPr/>
            </p:nvSpPr>
            <p:spPr bwMode="auto">
              <a:xfrm>
                <a:off x="5984601" y="362073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KY</a:t>
                </a:r>
              </a:p>
            </p:txBody>
          </p:sp>
          <p:sp>
            <p:nvSpPr>
              <p:cNvPr id="12336" name="TextBox 53">
                <a:extLst>
                  <a:ext uri="{FF2B5EF4-FFF2-40B4-BE49-F238E27FC236}">
                    <a16:creationId xmlns:a16="http://schemas.microsoft.com/office/drawing/2014/main" id="{2F591EFC-DFFA-4A5B-87B2-CA5C5D208F3B}"/>
                  </a:ext>
                </a:extLst>
              </p:cNvPr>
              <p:cNvSpPr txBox="1">
                <a:spLocks noChangeArrowheads="1"/>
              </p:cNvSpPr>
              <p:nvPr/>
            </p:nvSpPr>
            <p:spPr bwMode="auto">
              <a:xfrm>
                <a:off x="6669450" y="352174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VA</a:t>
                </a:r>
              </a:p>
            </p:txBody>
          </p:sp>
          <p:sp>
            <p:nvSpPr>
              <p:cNvPr id="12337" name="TextBox 54">
                <a:extLst>
                  <a:ext uri="{FF2B5EF4-FFF2-40B4-BE49-F238E27FC236}">
                    <a16:creationId xmlns:a16="http://schemas.microsoft.com/office/drawing/2014/main" id="{FDD79EA7-14F1-4CE7-B0EE-56302F0CE4F0}"/>
                  </a:ext>
                </a:extLst>
              </p:cNvPr>
              <p:cNvSpPr txBox="1">
                <a:spLocks noChangeArrowheads="1"/>
              </p:cNvSpPr>
              <p:nvPr/>
            </p:nvSpPr>
            <p:spPr bwMode="auto">
              <a:xfrm>
                <a:off x="6401732" y="3422361"/>
                <a:ext cx="6136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200" b="1">
                    <a:solidFill>
                      <a:srgbClr val="1C1C1C"/>
                    </a:solidFill>
                    <a:latin typeface="Berlin Sans FB" panose="020E0602020502020306" pitchFamily="34" charset="0"/>
                    <a:cs typeface="Sassoon Infant Rg" charset="0"/>
                  </a:rPr>
                  <a:t>WV</a:t>
                </a:r>
              </a:p>
            </p:txBody>
          </p:sp>
          <p:sp>
            <p:nvSpPr>
              <p:cNvPr id="12338" name="TextBox 55">
                <a:extLst>
                  <a:ext uri="{FF2B5EF4-FFF2-40B4-BE49-F238E27FC236}">
                    <a16:creationId xmlns:a16="http://schemas.microsoft.com/office/drawing/2014/main" id="{D24057C3-F1BF-40AC-A7E0-27DDAA6DFE12}"/>
                  </a:ext>
                </a:extLst>
              </p:cNvPr>
              <p:cNvSpPr txBox="1">
                <a:spLocks noChangeArrowheads="1"/>
              </p:cNvSpPr>
              <p:nvPr/>
            </p:nvSpPr>
            <p:spPr bwMode="auto">
              <a:xfrm>
                <a:off x="5764295" y="324246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IN</a:t>
                </a:r>
              </a:p>
            </p:txBody>
          </p:sp>
          <p:sp>
            <p:nvSpPr>
              <p:cNvPr id="12339" name="TextBox 56">
                <a:extLst>
                  <a:ext uri="{FF2B5EF4-FFF2-40B4-BE49-F238E27FC236}">
                    <a16:creationId xmlns:a16="http://schemas.microsoft.com/office/drawing/2014/main" id="{B3CFE7C6-738A-4DBF-836D-58875EDF67AB}"/>
                  </a:ext>
                </a:extLst>
              </p:cNvPr>
              <p:cNvSpPr txBox="1">
                <a:spLocks noChangeArrowheads="1"/>
              </p:cNvSpPr>
              <p:nvPr/>
            </p:nvSpPr>
            <p:spPr bwMode="auto">
              <a:xfrm>
                <a:off x="6141869" y="3195096"/>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OH</a:t>
                </a:r>
              </a:p>
            </p:txBody>
          </p:sp>
          <p:sp>
            <p:nvSpPr>
              <p:cNvPr id="12340" name="TextBox 57">
                <a:extLst>
                  <a:ext uri="{FF2B5EF4-FFF2-40B4-BE49-F238E27FC236}">
                    <a16:creationId xmlns:a16="http://schemas.microsoft.com/office/drawing/2014/main" id="{82FE4D0B-7603-425A-BA7A-C07AA75DF009}"/>
                  </a:ext>
                </a:extLst>
              </p:cNvPr>
              <p:cNvSpPr txBox="1">
                <a:spLocks noChangeArrowheads="1"/>
              </p:cNvSpPr>
              <p:nvPr/>
            </p:nvSpPr>
            <p:spPr bwMode="auto">
              <a:xfrm>
                <a:off x="5879052" y="2830287"/>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MI</a:t>
                </a:r>
              </a:p>
            </p:txBody>
          </p:sp>
          <p:sp>
            <p:nvSpPr>
              <p:cNvPr id="12341" name="TextBox 58">
                <a:extLst>
                  <a:ext uri="{FF2B5EF4-FFF2-40B4-BE49-F238E27FC236}">
                    <a16:creationId xmlns:a16="http://schemas.microsoft.com/office/drawing/2014/main" id="{56D091A6-813E-4EAF-B620-5E2F866DD8C3}"/>
                  </a:ext>
                </a:extLst>
              </p:cNvPr>
              <p:cNvSpPr txBox="1">
                <a:spLocks noChangeArrowheads="1"/>
              </p:cNvSpPr>
              <p:nvPr/>
            </p:nvSpPr>
            <p:spPr bwMode="auto">
              <a:xfrm>
                <a:off x="6514679" y="5056211"/>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FL</a:t>
                </a:r>
              </a:p>
            </p:txBody>
          </p:sp>
          <p:sp>
            <p:nvSpPr>
              <p:cNvPr id="12342" name="TextBox 59">
                <a:extLst>
                  <a:ext uri="{FF2B5EF4-FFF2-40B4-BE49-F238E27FC236}">
                    <a16:creationId xmlns:a16="http://schemas.microsoft.com/office/drawing/2014/main" id="{60830659-63E5-43A0-8EA5-6FC668AE85E1}"/>
                  </a:ext>
                </a:extLst>
              </p:cNvPr>
              <p:cNvSpPr txBox="1">
                <a:spLocks noChangeArrowheads="1"/>
              </p:cNvSpPr>
              <p:nvPr/>
            </p:nvSpPr>
            <p:spPr bwMode="auto">
              <a:xfrm>
                <a:off x="6683742" y="303458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PA</a:t>
                </a:r>
              </a:p>
            </p:txBody>
          </p:sp>
          <p:sp>
            <p:nvSpPr>
              <p:cNvPr id="12343" name="TextBox 60">
                <a:extLst>
                  <a:ext uri="{FF2B5EF4-FFF2-40B4-BE49-F238E27FC236}">
                    <a16:creationId xmlns:a16="http://schemas.microsoft.com/office/drawing/2014/main" id="{141C4A68-CAAD-4DE7-AC79-BE8A1ABC87D7}"/>
                  </a:ext>
                </a:extLst>
              </p:cNvPr>
              <p:cNvSpPr txBox="1">
                <a:spLocks noChangeArrowheads="1"/>
              </p:cNvSpPr>
              <p:nvPr/>
            </p:nvSpPr>
            <p:spPr bwMode="auto">
              <a:xfrm>
                <a:off x="6900757" y="2652363"/>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NY</a:t>
                </a:r>
              </a:p>
            </p:txBody>
          </p:sp>
          <p:sp>
            <p:nvSpPr>
              <p:cNvPr id="12344" name="TextBox 61">
                <a:extLst>
                  <a:ext uri="{FF2B5EF4-FFF2-40B4-BE49-F238E27FC236}">
                    <a16:creationId xmlns:a16="http://schemas.microsoft.com/office/drawing/2014/main" id="{146739BE-902F-4295-9A78-D907FEF904DD}"/>
                  </a:ext>
                </a:extLst>
              </p:cNvPr>
              <p:cNvSpPr txBox="1">
                <a:spLocks noChangeArrowheads="1"/>
              </p:cNvSpPr>
              <p:nvPr/>
            </p:nvSpPr>
            <p:spPr bwMode="auto">
              <a:xfrm>
                <a:off x="7419148" y="2171764"/>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ME</a:t>
                </a:r>
              </a:p>
            </p:txBody>
          </p:sp>
          <p:sp>
            <p:nvSpPr>
              <p:cNvPr id="12345" name="TextBox 62">
                <a:extLst>
                  <a:ext uri="{FF2B5EF4-FFF2-40B4-BE49-F238E27FC236}">
                    <a16:creationId xmlns:a16="http://schemas.microsoft.com/office/drawing/2014/main" id="{1D358481-1286-467D-915E-8A34A70956E0}"/>
                  </a:ext>
                </a:extLst>
              </p:cNvPr>
              <p:cNvSpPr txBox="1">
                <a:spLocks noChangeArrowheads="1"/>
              </p:cNvSpPr>
              <p:nvPr/>
            </p:nvSpPr>
            <p:spPr bwMode="auto">
              <a:xfrm>
                <a:off x="7101705" y="2072030"/>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VT</a:t>
                </a:r>
              </a:p>
            </p:txBody>
          </p:sp>
          <p:sp>
            <p:nvSpPr>
              <p:cNvPr id="12346" name="TextBox 63">
                <a:extLst>
                  <a:ext uri="{FF2B5EF4-FFF2-40B4-BE49-F238E27FC236}">
                    <a16:creationId xmlns:a16="http://schemas.microsoft.com/office/drawing/2014/main" id="{68FBBFD0-0DD9-49D2-A7CD-A77BD2F663B4}"/>
                  </a:ext>
                </a:extLst>
              </p:cNvPr>
              <p:cNvSpPr txBox="1">
                <a:spLocks noChangeArrowheads="1"/>
              </p:cNvSpPr>
              <p:nvPr/>
            </p:nvSpPr>
            <p:spPr bwMode="auto">
              <a:xfrm>
                <a:off x="7663723" y="2463375"/>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NH</a:t>
                </a:r>
              </a:p>
            </p:txBody>
          </p:sp>
          <p:sp>
            <p:nvSpPr>
              <p:cNvPr id="12347" name="TextBox 64">
                <a:extLst>
                  <a:ext uri="{FF2B5EF4-FFF2-40B4-BE49-F238E27FC236}">
                    <a16:creationId xmlns:a16="http://schemas.microsoft.com/office/drawing/2014/main" id="{7F4F3189-816F-418B-A1F1-11E3DDF3CBDC}"/>
                  </a:ext>
                </a:extLst>
              </p:cNvPr>
              <p:cNvSpPr txBox="1">
                <a:spLocks noChangeArrowheads="1"/>
              </p:cNvSpPr>
              <p:nvPr/>
            </p:nvSpPr>
            <p:spPr bwMode="auto">
              <a:xfrm>
                <a:off x="7685870" y="2634642"/>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MA</a:t>
                </a:r>
              </a:p>
            </p:txBody>
          </p:sp>
          <p:sp>
            <p:nvSpPr>
              <p:cNvPr id="12348" name="TextBox 65">
                <a:extLst>
                  <a:ext uri="{FF2B5EF4-FFF2-40B4-BE49-F238E27FC236}">
                    <a16:creationId xmlns:a16="http://schemas.microsoft.com/office/drawing/2014/main" id="{8A3D2F78-32B0-42E9-9362-7E2B37E43374}"/>
                  </a:ext>
                </a:extLst>
              </p:cNvPr>
              <p:cNvSpPr txBox="1">
                <a:spLocks noChangeArrowheads="1"/>
              </p:cNvSpPr>
              <p:nvPr/>
            </p:nvSpPr>
            <p:spPr bwMode="auto">
              <a:xfrm>
                <a:off x="7796265" y="2823813"/>
                <a:ext cx="4295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RI</a:t>
                </a:r>
              </a:p>
            </p:txBody>
          </p:sp>
          <p:sp>
            <p:nvSpPr>
              <p:cNvPr id="12349" name="TextBox 66">
                <a:extLst>
                  <a:ext uri="{FF2B5EF4-FFF2-40B4-BE49-F238E27FC236}">
                    <a16:creationId xmlns:a16="http://schemas.microsoft.com/office/drawing/2014/main" id="{2CE5E332-9A4B-4CAC-9754-32E9713D6218}"/>
                  </a:ext>
                </a:extLst>
              </p:cNvPr>
              <p:cNvSpPr txBox="1">
                <a:spLocks noChangeArrowheads="1"/>
              </p:cNvSpPr>
              <p:nvPr/>
            </p:nvSpPr>
            <p:spPr bwMode="auto">
              <a:xfrm>
                <a:off x="7510543" y="2965198"/>
                <a:ext cx="6136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CT</a:t>
                </a:r>
              </a:p>
            </p:txBody>
          </p:sp>
          <p:sp>
            <p:nvSpPr>
              <p:cNvPr id="12350" name="TextBox 67">
                <a:extLst>
                  <a:ext uri="{FF2B5EF4-FFF2-40B4-BE49-F238E27FC236}">
                    <a16:creationId xmlns:a16="http://schemas.microsoft.com/office/drawing/2014/main" id="{385EB27F-76CB-4FE7-A3B3-DDB3CB5ED620}"/>
                  </a:ext>
                </a:extLst>
              </p:cNvPr>
              <p:cNvSpPr txBox="1">
                <a:spLocks noChangeArrowheads="1"/>
              </p:cNvSpPr>
              <p:nvPr/>
            </p:nvSpPr>
            <p:spPr bwMode="auto">
              <a:xfrm>
                <a:off x="7455853" y="3121816"/>
                <a:ext cx="421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NJ</a:t>
                </a:r>
              </a:p>
            </p:txBody>
          </p:sp>
          <p:sp>
            <p:nvSpPr>
              <p:cNvPr id="12351" name="TextBox 68">
                <a:extLst>
                  <a:ext uri="{FF2B5EF4-FFF2-40B4-BE49-F238E27FC236}">
                    <a16:creationId xmlns:a16="http://schemas.microsoft.com/office/drawing/2014/main" id="{8D452563-6B30-4EF8-A581-2F80C33B2D94}"/>
                  </a:ext>
                </a:extLst>
              </p:cNvPr>
              <p:cNvSpPr txBox="1">
                <a:spLocks noChangeArrowheads="1"/>
              </p:cNvSpPr>
              <p:nvPr/>
            </p:nvSpPr>
            <p:spPr bwMode="auto">
              <a:xfrm>
                <a:off x="7547293" y="3292013"/>
                <a:ext cx="421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DE</a:t>
                </a:r>
              </a:p>
            </p:txBody>
          </p:sp>
          <p:sp>
            <p:nvSpPr>
              <p:cNvPr id="12352" name="TextBox 69">
                <a:extLst>
                  <a:ext uri="{FF2B5EF4-FFF2-40B4-BE49-F238E27FC236}">
                    <a16:creationId xmlns:a16="http://schemas.microsoft.com/office/drawing/2014/main" id="{DECCF00C-5A7C-4B3A-BE70-9393FBA40A83}"/>
                  </a:ext>
                </a:extLst>
              </p:cNvPr>
              <p:cNvSpPr txBox="1">
                <a:spLocks noChangeArrowheads="1"/>
              </p:cNvSpPr>
              <p:nvPr/>
            </p:nvSpPr>
            <p:spPr bwMode="auto">
              <a:xfrm>
                <a:off x="7400412" y="3541882"/>
                <a:ext cx="5681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MD</a:t>
                </a:r>
              </a:p>
            </p:txBody>
          </p:sp>
          <p:sp>
            <p:nvSpPr>
              <p:cNvPr id="12353" name="TextBox 70">
                <a:extLst>
                  <a:ext uri="{FF2B5EF4-FFF2-40B4-BE49-F238E27FC236}">
                    <a16:creationId xmlns:a16="http://schemas.microsoft.com/office/drawing/2014/main" id="{65C580DA-DE29-438E-AF38-89B6FB56F5D8}"/>
                  </a:ext>
                </a:extLst>
              </p:cNvPr>
              <p:cNvSpPr txBox="1">
                <a:spLocks noChangeArrowheads="1"/>
              </p:cNvSpPr>
              <p:nvPr/>
            </p:nvSpPr>
            <p:spPr bwMode="auto">
              <a:xfrm>
                <a:off x="7925004" y="3560856"/>
                <a:ext cx="5681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400" b="1">
                    <a:solidFill>
                      <a:srgbClr val="1C1C1C"/>
                    </a:solidFill>
                    <a:latin typeface="Berlin Sans FB" panose="020E0602020502020306" pitchFamily="34" charset="0"/>
                    <a:cs typeface="Sassoon Infant Rg" charset="0"/>
                  </a:rPr>
                  <a:t>D.C</a:t>
                </a:r>
              </a:p>
            </p:txBody>
          </p:sp>
          <p:cxnSp>
            <p:nvCxnSpPr>
              <p:cNvPr id="12354" name="Straight Connector 72">
                <a:extLst>
                  <a:ext uri="{FF2B5EF4-FFF2-40B4-BE49-F238E27FC236}">
                    <a16:creationId xmlns:a16="http://schemas.microsoft.com/office/drawing/2014/main" id="{0D4996C5-3A24-4913-8680-629DFD6711EC}"/>
                  </a:ext>
                </a:extLst>
              </p:cNvPr>
              <p:cNvCxnSpPr>
                <a:cxnSpLocks noChangeShapeType="1"/>
              </p:cNvCxnSpPr>
              <p:nvPr/>
            </p:nvCxnSpPr>
            <p:spPr bwMode="auto">
              <a:xfrm flipH="1" flipV="1">
                <a:off x="7347560" y="3541882"/>
                <a:ext cx="177897" cy="97494"/>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2355" name="Straight Connector 75">
                <a:extLst>
                  <a:ext uri="{FF2B5EF4-FFF2-40B4-BE49-F238E27FC236}">
                    <a16:creationId xmlns:a16="http://schemas.microsoft.com/office/drawing/2014/main" id="{5D4BCDC5-26B3-436A-9681-D155268595FE}"/>
                  </a:ext>
                </a:extLst>
              </p:cNvPr>
              <p:cNvCxnSpPr>
                <a:cxnSpLocks noChangeShapeType="1"/>
              </p:cNvCxnSpPr>
              <p:nvPr/>
            </p:nvCxnSpPr>
            <p:spPr bwMode="auto">
              <a:xfrm flipH="1" flipV="1">
                <a:off x="7124282" y="3398294"/>
                <a:ext cx="908475" cy="266895"/>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2356" name="Straight Connector 79">
                <a:extLst>
                  <a:ext uri="{FF2B5EF4-FFF2-40B4-BE49-F238E27FC236}">
                    <a16:creationId xmlns:a16="http://schemas.microsoft.com/office/drawing/2014/main" id="{3986B9C9-0D62-4AC3-953D-F83843E21428}"/>
                  </a:ext>
                </a:extLst>
              </p:cNvPr>
              <p:cNvCxnSpPr>
                <a:cxnSpLocks noChangeShapeType="1"/>
              </p:cNvCxnSpPr>
              <p:nvPr/>
            </p:nvCxnSpPr>
            <p:spPr bwMode="auto">
              <a:xfrm flipH="1" flipV="1">
                <a:off x="7324645" y="3406368"/>
                <a:ext cx="246715" cy="39539"/>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2357" name="Straight Connector 81">
                <a:extLst>
                  <a:ext uri="{FF2B5EF4-FFF2-40B4-BE49-F238E27FC236}">
                    <a16:creationId xmlns:a16="http://schemas.microsoft.com/office/drawing/2014/main" id="{AE1651FE-B445-4C8C-AFAE-45C5D73C44D7}"/>
                  </a:ext>
                </a:extLst>
              </p:cNvPr>
              <p:cNvCxnSpPr>
                <a:cxnSpLocks noChangeShapeType="1"/>
              </p:cNvCxnSpPr>
              <p:nvPr/>
            </p:nvCxnSpPr>
            <p:spPr bwMode="auto">
              <a:xfrm flipH="1" flipV="1">
                <a:off x="7343912" y="3219108"/>
                <a:ext cx="167152" cy="25183"/>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2358" name="Straight Connector 83">
                <a:extLst>
                  <a:ext uri="{FF2B5EF4-FFF2-40B4-BE49-F238E27FC236}">
                    <a16:creationId xmlns:a16="http://schemas.microsoft.com/office/drawing/2014/main" id="{BFA123DB-1E3A-4FD0-95A5-0BE221B01B93}"/>
                  </a:ext>
                </a:extLst>
              </p:cNvPr>
              <p:cNvCxnSpPr>
                <a:cxnSpLocks noChangeShapeType="1"/>
              </p:cNvCxnSpPr>
              <p:nvPr/>
            </p:nvCxnSpPr>
            <p:spPr bwMode="auto">
              <a:xfrm flipH="1" flipV="1">
                <a:off x="7532744" y="2962116"/>
                <a:ext cx="149432" cy="108027"/>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2359" name="Straight Connector 85">
                <a:extLst>
                  <a:ext uri="{FF2B5EF4-FFF2-40B4-BE49-F238E27FC236}">
                    <a16:creationId xmlns:a16="http://schemas.microsoft.com/office/drawing/2014/main" id="{93D1CF7E-9FCA-4D80-9AEB-EFF34E44B939}"/>
                  </a:ext>
                </a:extLst>
              </p:cNvPr>
              <p:cNvCxnSpPr>
                <a:cxnSpLocks noChangeShapeType="1"/>
              </p:cNvCxnSpPr>
              <p:nvPr/>
            </p:nvCxnSpPr>
            <p:spPr bwMode="auto">
              <a:xfrm flipH="1">
                <a:off x="7682176" y="2941131"/>
                <a:ext cx="159242" cy="6336"/>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2360" name="Straight Connector 89">
                <a:extLst>
                  <a:ext uri="{FF2B5EF4-FFF2-40B4-BE49-F238E27FC236}">
                    <a16:creationId xmlns:a16="http://schemas.microsoft.com/office/drawing/2014/main" id="{8C9C37B8-C588-42CF-933F-FCBE04D59F80}"/>
                  </a:ext>
                </a:extLst>
              </p:cNvPr>
              <p:cNvCxnSpPr>
                <a:cxnSpLocks noChangeShapeType="1"/>
              </p:cNvCxnSpPr>
              <p:nvPr/>
            </p:nvCxnSpPr>
            <p:spPr bwMode="auto">
              <a:xfrm flipH="1" flipV="1">
                <a:off x="7554781" y="2801822"/>
                <a:ext cx="304523" cy="1225"/>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2361" name="Straight Connector 91">
                <a:extLst>
                  <a:ext uri="{FF2B5EF4-FFF2-40B4-BE49-F238E27FC236}">
                    <a16:creationId xmlns:a16="http://schemas.microsoft.com/office/drawing/2014/main" id="{E3621446-54B6-451B-91E8-0178E6DBAD87}"/>
                  </a:ext>
                </a:extLst>
              </p:cNvPr>
              <p:cNvCxnSpPr>
                <a:cxnSpLocks noChangeShapeType="1"/>
              </p:cNvCxnSpPr>
              <p:nvPr/>
            </p:nvCxnSpPr>
            <p:spPr bwMode="auto">
              <a:xfrm flipH="1" flipV="1">
                <a:off x="7538222" y="2628579"/>
                <a:ext cx="304513" cy="1235"/>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cxnSp>
            <p:nvCxnSpPr>
              <p:cNvPr id="12362" name="Straight Connector 92">
                <a:extLst>
                  <a:ext uri="{FF2B5EF4-FFF2-40B4-BE49-F238E27FC236}">
                    <a16:creationId xmlns:a16="http://schemas.microsoft.com/office/drawing/2014/main" id="{480AD8E3-C6C7-4588-A274-179E9CAC57D8}"/>
                  </a:ext>
                </a:extLst>
              </p:cNvPr>
              <p:cNvCxnSpPr>
                <a:cxnSpLocks noChangeShapeType="1"/>
              </p:cNvCxnSpPr>
              <p:nvPr/>
            </p:nvCxnSpPr>
            <p:spPr bwMode="auto">
              <a:xfrm flipH="1">
                <a:off x="7401638" y="2317930"/>
                <a:ext cx="5477" cy="219758"/>
              </a:xfrm>
              <a:prstGeom prst="straightConnector1">
                <a:avLst/>
              </a:prstGeom>
              <a:noFill/>
              <a:ln w="19046">
                <a:solidFill>
                  <a:srgbClr val="1C1C1C"/>
                </a:solidFill>
                <a:miter lim="800000"/>
                <a:headEnd/>
                <a:tailEnd/>
              </a:ln>
              <a:extLst>
                <a:ext uri="{909E8E84-426E-40DD-AFC4-6F175D3DCCD1}">
                  <a14:hiddenFill xmlns:a14="http://schemas.microsoft.com/office/drawing/2010/main">
                    <a:noFill/>
                  </a14:hiddenFill>
                </a:ext>
              </a:extLst>
            </p:spPr>
          </p:cxnSp>
        </p:grpSp>
      </p:grpSp>
      <p:sp>
        <p:nvSpPr>
          <p:cNvPr id="12291" name="Title 20">
            <a:extLst>
              <a:ext uri="{FF2B5EF4-FFF2-40B4-BE49-F238E27FC236}">
                <a16:creationId xmlns:a16="http://schemas.microsoft.com/office/drawing/2014/main" id="{927C3AF1-F823-435D-93DC-551DCF8372ED}"/>
              </a:ext>
            </a:extLst>
          </p:cNvPr>
          <p:cNvSpPr>
            <a:spLocks noGrp="1"/>
          </p:cNvSpPr>
          <p:nvPr>
            <p:ph type="title"/>
          </p:nvPr>
        </p:nvSpPr>
        <p:spPr>
          <a:xfrm>
            <a:off x="457200" y="479425"/>
            <a:ext cx="8220075" cy="993775"/>
          </a:xfrm>
        </p:spPr>
        <p:txBody>
          <a:bodyPr/>
          <a:lstStyle/>
          <a:p>
            <a:r>
              <a:rPr lang="en-GB" altLang="en-US" sz="3200">
                <a:latin typeface="Berlin Sans FB" panose="020E0602020502020306" pitchFamily="34" charset="0"/>
              </a:rPr>
              <a:t>Extreme Weather and Natural Disasters</a:t>
            </a:r>
          </a:p>
        </p:txBody>
      </p:sp>
      <p:sp>
        <p:nvSpPr>
          <p:cNvPr id="13316" name="TextBox 134">
            <a:extLst>
              <a:ext uri="{FF2B5EF4-FFF2-40B4-BE49-F238E27FC236}">
                <a16:creationId xmlns:a16="http://schemas.microsoft.com/office/drawing/2014/main" id="{A43483EB-90A7-470F-ADA3-05B012C1EA00}"/>
              </a:ext>
            </a:extLst>
          </p:cNvPr>
          <p:cNvSpPr txBox="1">
            <a:spLocks noChangeArrowheads="1"/>
          </p:cNvSpPr>
          <p:nvPr/>
        </p:nvSpPr>
        <p:spPr bwMode="auto">
          <a:xfrm>
            <a:off x="704850" y="1822450"/>
            <a:ext cx="3576638" cy="1323975"/>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b="1">
                <a:solidFill>
                  <a:srgbClr val="000000"/>
                </a:solidFill>
                <a:latin typeface="Berlin Sans FB" panose="020E0602020502020306" pitchFamily="34" charset="0"/>
                <a:cs typeface="Sassoon Infant Rg" charset="0"/>
              </a:rPr>
              <a:t>Earthquakes</a:t>
            </a:r>
          </a:p>
          <a:p>
            <a:pPr algn="ctr" eaLnBrk="1" hangingPunct="1">
              <a:lnSpc>
                <a:spcPct val="100000"/>
              </a:lnSpc>
              <a:spcBef>
                <a:spcPct val="0"/>
              </a:spcBef>
              <a:buFontTx/>
              <a:buNone/>
            </a:pPr>
            <a:r>
              <a:rPr lang="en-GB" altLang="en-US" sz="1600">
                <a:solidFill>
                  <a:srgbClr val="000000"/>
                </a:solidFill>
                <a:latin typeface="Berlin Sans FB" panose="020E0602020502020306" pitchFamily="34" charset="0"/>
                <a:cs typeface="Sassoon Infant Rg" charset="0"/>
              </a:rPr>
              <a:t>The San Andreas Fault is a line down the west coast of the USA where two tectonic plates meet making it a high-risk area for earthquakes.</a:t>
            </a:r>
          </a:p>
        </p:txBody>
      </p:sp>
      <p:sp>
        <p:nvSpPr>
          <p:cNvPr id="64" name="Earthquakes">
            <a:extLst>
              <a:ext uri="{FF2B5EF4-FFF2-40B4-BE49-F238E27FC236}">
                <a16:creationId xmlns:a16="http://schemas.microsoft.com/office/drawing/2014/main" id="{EC2241D8-EE12-4BEE-B539-CC66A8DE70CD}"/>
              </a:ext>
            </a:extLst>
          </p:cNvPr>
          <p:cNvSpPr/>
          <p:nvPr/>
        </p:nvSpPr>
        <p:spPr>
          <a:xfrm>
            <a:off x="1989138" y="3113088"/>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Berlin Sans FB" panose="020E0602020502020306" pitchFamily="34" charset="0"/>
            </a:endParaRPr>
          </a:p>
        </p:txBody>
      </p:sp>
      <p:sp>
        <p:nvSpPr>
          <p:cNvPr id="13318" name="TextBox 136">
            <a:extLst>
              <a:ext uri="{FF2B5EF4-FFF2-40B4-BE49-F238E27FC236}">
                <a16:creationId xmlns:a16="http://schemas.microsoft.com/office/drawing/2014/main" id="{9A5954DA-67B8-4D32-9422-A139CF5929F2}"/>
              </a:ext>
            </a:extLst>
          </p:cNvPr>
          <p:cNvSpPr txBox="1">
            <a:spLocks noChangeArrowheads="1"/>
          </p:cNvSpPr>
          <p:nvPr/>
        </p:nvSpPr>
        <p:spPr bwMode="auto">
          <a:xfrm>
            <a:off x="722313" y="3427413"/>
            <a:ext cx="3055937" cy="83185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b="1">
                <a:solidFill>
                  <a:srgbClr val="000000"/>
                </a:solidFill>
                <a:latin typeface="Berlin Sans FB" panose="020E0602020502020306" pitchFamily="34" charset="0"/>
                <a:cs typeface="Sassoon Infant Rg" charset="0"/>
              </a:rPr>
              <a:t>Fires and droughts </a:t>
            </a:r>
            <a:r>
              <a:rPr lang="en-GB" altLang="en-US" sz="1600">
                <a:solidFill>
                  <a:srgbClr val="000000"/>
                </a:solidFill>
                <a:latin typeface="Berlin Sans FB" panose="020E0602020502020306" pitchFamily="34" charset="0"/>
                <a:cs typeface="Sassoon Infant Rg" charset="0"/>
              </a:rPr>
              <a:t>are a threat during hotter months in the hotter states, such as Arizona.</a:t>
            </a:r>
          </a:p>
        </p:txBody>
      </p:sp>
      <p:sp>
        <p:nvSpPr>
          <p:cNvPr id="66" name="Fires">
            <a:extLst>
              <a:ext uri="{FF2B5EF4-FFF2-40B4-BE49-F238E27FC236}">
                <a16:creationId xmlns:a16="http://schemas.microsoft.com/office/drawing/2014/main" id="{0C72BDDC-696A-4EE6-BC56-A40FFBB7A075}"/>
              </a:ext>
            </a:extLst>
          </p:cNvPr>
          <p:cNvSpPr/>
          <p:nvPr/>
        </p:nvSpPr>
        <p:spPr>
          <a:xfrm>
            <a:off x="2941638" y="4222750"/>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Berlin Sans FB" panose="020E0602020502020306" pitchFamily="34" charset="0"/>
            </a:endParaRPr>
          </a:p>
        </p:txBody>
      </p:sp>
      <p:sp>
        <p:nvSpPr>
          <p:cNvPr id="13320" name="TextBox 137">
            <a:extLst>
              <a:ext uri="{FF2B5EF4-FFF2-40B4-BE49-F238E27FC236}">
                <a16:creationId xmlns:a16="http://schemas.microsoft.com/office/drawing/2014/main" id="{8B9E49D8-A3B1-48B8-BC4D-048650FCDA4D}"/>
              </a:ext>
            </a:extLst>
          </p:cNvPr>
          <p:cNvSpPr txBox="1">
            <a:spLocks noChangeArrowheads="1"/>
          </p:cNvSpPr>
          <p:nvPr/>
        </p:nvSpPr>
        <p:spPr bwMode="auto">
          <a:xfrm>
            <a:off x="3983038" y="3663950"/>
            <a:ext cx="2843212" cy="58420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b="1">
                <a:solidFill>
                  <a:srgbClr val="000000"/>
                </a:solidFill>
                <a:latin typeface="Berlin Sans FB" panose="020E0602020502020306" pitchFamily="34" charset="0"/>
                <a:cs typeface="Sassoon Infant Rg" charset="0"/>
              </a:rPr>
              <a:t>Monsoons</a:t>
            </a:r>
            <a:r>
              <a:rPr lang="en-GB" altLang="en-US" sz="1600">
                <a:solidFill>
                  <a:srgbClr val="000000"/>
                </a:solidFill>
                <a:latin typeface="Berlin Sans FB" panose="020E0602020502020306" pitchFamily="34" charset="0"/>
                <a:cs typeface="Sassoon Infant Rg" charset="0"/>
              </a:rPr>
              <a:t> happen most often in the south-west states.</a:t>
            </a:r>
          </a:p>
        </p:txBody>
      </p:sp>
      <p:sp>
        <p:nvSpPr>
          <p:cNvPr id="68" name="Monsoons">
            <a:extLst>
              <a:ext uri="{FF2B5EF4-FFF2-40B4-BE49-F238E27FC236}">
                <a16:creationId xmlns:a16="http://schemas.microsoft.com/office/drawing/2014/main" id="{A67B1D97-8F31-4B2E-9F2F-40ECBA0DEA65}"/>
              </a:ext>
            </a:extLst>
          </p:cNvPr>
          <p:cNvSpPr/>
          <p:nvPr/>
        </p:nvSpPr>
        <p:spPr>
          <a:xfrm>
            <a:off x="3911600" y="3922713"/>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Berlin Sans FB" panose="020E0602020502020306" pitchFamily="34" charset="0"/>
            </a:endParaRPr>
          </a:p>
        </p:txBody>
      </p:sp>
      <p:sp>
        <p:nvSpPr>
          <p:cNvPr id="13322" name="TextBox 138">
            <a:extLst>
              <a:ext uri="{FF2B5EF4-FFF2-40B4-BE49-F238E27FC236}">
                <a16:creationId xmlns:a16="http://schemas.microsoft.com/office/drawing/2014/main" id="{DD3862E0-386D-4C5E-A75E-0826F340C8C3}"/>
              </a:ext>
            </a:extLst>
          </p:cNvPr>
          <p:cNvSpPr txBox="1">
            <a:spLocks noChangeArrowheads="1"/>
          </p:cNvSpPr>
          <p:nvPr/>
        </p:nvSpPr>
        <p:spPr bwMode="auto">
          <a:xfrm>
            <a:off x="4786313" y="2298700"/>
            <a:ext cx="3455987" cy="831850"/>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b="1">
                <a:solidFill>
                  <a:srgbClr val="000000"/>
                </a:solidFill>
                <a:latin typeface="Berlin Sans FB" panose="020E0602020502020306" pitchFamily="34" charset="0"/>
                <a:cs typeface="Sassoon Infant Rg" charset="0"/>
              </a:rPr>
              <a:t>Tornadoes</a:t>
            </a:r>
            <a:r>
              <a:rPr lang="en-GB" altLang="en-US" sz="1600">
                <a:solidFill>
                  <a:srgbClr val="000000"/>
                </a:solidFill>
                <a:latin typeface="Berlin Sans FB" panose="020E0602020502020306" pitchFamily="34" charset="0"/>
                <a:cs typeface="Sassoon Infant Rg" charset="0"/>
              </a:rPr>
              <a:t> occur in ‘Tornado Alley’, covering Kansas, Missouri, Nebraska, Iowa and South Dakota. </a:t>
            </a:r>
          </a:p>
        </p:txBody>
      </p:sp>
      <p:sp>
        <p:nvSpPr>
          <p:cNvPr id="70" name="Tornadoes">
            <a:extLst>
              <a:ext uri="{FF2B5EF4-FFF2-40B4-BE49-F238E27FC236}">
                <a16:creationId xmlns:a16="http://schemas.microsoft.com/office/drawing/2014/main" id="{969DD756-6428-45AC-BB90-0B8BDD226911}"/>
              </a:ext>
            </a:extLst>
          </p:cNvPr>
          <p:cNvSpPr/>
          <p:nvPr/>
        </p:nvSpPr>
        <p:spPr>
          <a:xfrm>
            <a:off x="4710113" y="2670175"/>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Berlin Sans FB" panose="020E0602020502020306" pitchFamily="34" charset="0"/>
            </a:endParaRPr>
          </a:p>
        </p:txBody>
      </p:sp>
      <p:sp>
        <p:nvSpPr>
          <p:cNvPr id="13324" name="TextBox 73">
            <a:extLst>
              <a:ext uri="{FF2B5EF4-FFF2-40B4-BE49-F238E27FC236}">
                <a16:creationId xmlns:a16="http://schemas.microsoft.com/office/drawing/2014/main" id="{88E3C846-8511-49E6-9F53-ACC2A60A361D}"/>
              </a:ext>
            </a:extLst>
          </p:cNvPr>
          <p:cNvSpPr txBox="1">
            <a:spLocks noChangeArrowheads="1"/>
          </p:cNvSpPr>
          <p:nvPr/>
        </p:nvSpPr>
        <p:spPr bwMode="auto">
          <a:xfrm>
            <a:off x="4937125" y="5014913"/>
            <a:ext cx="3440113" cy="830262"/>
          </a:xfrm>
          <a:prstGeom prst="rect">
            <a:avLst/>
          </a:prstGeom>
          <a:solidFill>
            <a:srgbClr val="FFFFFF"/>
          </a:solidFill>
          <a:ln w="28575">
            <a:solidFill>
              <a:srgbClr val="002060"/>
            </a:solidFill>
            <a:miter lim="800000"/>
            <a:headEnd/>
            <a:tailEnd/>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GB" altLang="en-US" sz="1600" b="1">
                <a:solidFill>
                  <a:srgbClr val="000000"/>
                </a:solidFill>
                <a:latin typeface="Berlin Sans FB" panose="020E0602020502020306" pitchFamily="34" charset="0"/>
                <a:cs typeface="Sassoon Infant Rg" charset="0"/>
              </a:rPr>
              <a:t>Floods </a:t>
            </a:r>
            <a:r>
              <a:rPr lang="en-GB" altLang="en-US" sz="1600">
                <a:solidFill>
                  <a:srgbClr val="000000"/>
                </a:solidFill>
                <a:latin typeface="Berlin Sans FB" panose="020E0602020502020306" pitchFamily="34" charset="0"/>
                <a:cs typeface="Sassoon Infant Rg" charset="0"/>
              </a:rPr>
              <a:t>are becoming more common and widespread but most are towards the south-east states.</a:t>
            </a:r>
          </a:p>
        </p:txBody>
      </p:sp>
      <p:sp>
        <p:nvSpPr>
          <p:cNvPr id="72" name="Floods">
            <a:extLst>
              <a:ext uri="{FF2B5EF4-FFF2-40B4-BE49-F238E27FC236}">
                <a16:creationId xmlns:a16="http://schemas.microsoft.com/office/drawing/2014/main" id="{810CD827-4DEC-41FA-8AD5-EB2334D7506E}"/>
              </a:ext>
            </a:extLst>
          </p:cNvPr>
          <p:cNvSpPr/>
          <p:nvPr/>
        </p:nvSpPr>
        <p:spPr>
          <a:xfrm>
            <a:off x="5305425" y="4930775"/>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Berlin Sans FB" panose="020E0602020502020306" pitchFamily="34" charset="0"/>
            </a:endParaRPr>
          </a:p>
        </p:txBody>
      </p:sp>
      <p:sp>
        <p:nvSpPr>
          <p:cNvPr id="13326" name="TextBox 75">
            <a:extLst>
              <a:ext uri="{FF2B5EF4-FFF2-40B4-BE49-F238E27FC236}">
                <a16:creationId xmlns:a16="http://schemas.microsoft.com/office/drawing/2014/main" id="{EEF4B8D8-4E07-4914-95C3-2DD3598BC2FC}"/>
              </a:ext>
            </a:extLst>
          </p:cNvPr>
          <p:cNvSpPr txBox="1">
            <a:spLocks noChangeArrowheads="1"/>
          </p:cNvSpPr>
          <p:nvPr/>
        </p:nvSpPr>
        <p:spPr bwMode="auto">
          <a:xfrm>
            <a:off x="749300" y="4703763"/>
            <a:ext cx="2890838" cy="1076325"/>
          </a:xfrm>
          <a:prstGeom prst="rect">
            <a:avLst/>
          </a:prstGeom>
          <a:solidFill>
            <a:srgbClr val="FFFFFF"/>
          </a:solidFill>
          <a:ln w="28575">
            <a:solidFill>
              <a:srgbClr val="002060"/>
            </a:solidFill>
            <a:miter lim="800000"/>
            <a:headEnd/>
            <a:tailEnd/>
          </a:ln>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600" b="1">
                <a:solidFill>
                  <a:srgbClr val="000000"/>
                </a:solidFill>
                <a:latin typeface="Berlin Sans FB" panose="020E0602020502020306" pitchFamily="34" charset="0"/>
                <a:cs typeface="Sassoon Infant Rg" charset="0"/>
              </a:rPr>
              <a:t>Volcanoes</a:t>
            </a:r>
            <a:r>
              <a:rPr lang="en-GB" altLang="en-US" sz="1600">
                <a:solidFill>
                  <a:srgbClr val="000000"/>
                </a:solidFill>
                <a:latin typeface="Berlin Sans FB" panose="020E0602020502020306" pitchFamily="34" charset="0"/>
                <a:cs typeface="Sassoon Infant Rg" charset="0"/>
              </a:rPr>
              <a:t> are most prevalent in Hawaii and Alaska. There are actually 169 active volcanoes in the USA.</a:t>
            </a:r>
          </a:p>
        </p:txBody>
      </p:sp>
      <p:sp>
        <p:nvSpPr>
          <p:cNvPr id="74" name="Volc">
            <a:extLst>
              <a:ext uri="{FF2B5EF4-FFF2-40B4-BE49-F238E27FC236}">
                <a16:creationId xmlns:a16="http://schemas.microsoft.com/office/drawing/2014/main" id="{AFC4A814-F3BC-4B97-AD35-7D9C0D16497B}"/>
              </a:ext>
            </a:extLst>
          </p:cNvPr>
          <p:cNvSpPr/>
          <p:nvPr/>
        </p:nvSpPr>
        <p:spPr>
          <a:xfrm>
            <a:off x="3586163" y="5222875"/>
            <a:ext cx="107950" cy="10795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DC3873"/>
          </a:solidFill>
          <a:ln w="12701" cap="flat">
            <a:solidFill>
              <a:srgbClr val="1C1C1C"/>
            </a:solidFill>
            <a:prstDash val="solid"/>
            <a:miter/>
          </a:ln>
        </p:spPr>
        <p:txBody>
          <a:bodyPr anchor="ctr" anchorCtr="1"/>
          <a:lstStyle/>
          <a:p>
            <a:pPr algn="ctr" eaLnBrk="1" fontAlgn="auto" hangingPunct="1">
              <a:spcBef>
                <a:spcPts val="0"/>
              </a:spcBef>
              <a:spcAft>
                <a:spcPts val="0"/>
              </a:spcAft>
              <a:defRPr sz="1800" b="0" i="0" u="none" strike="noStrike" kern="0" cap="none" spc="0" baseline="0">
                <a:solidFill>
                  <a:srgbClr val="000000"/>
                </a:solidFill>
                <a:uFillTx/>
              </a:defRPr>
            </a:pPr>
            <a:endParaRPr lang="en-GB" kern="0">
              <a:solidFill>
                <a:srgbClr val="000000"/>
              </a:solidFill>
              <a:latin typeface="Berlin Sans FB" panose="020E0602020502020306" pitchFamily="34" charset="0"/>
            </a:endParaRPr>
          </a:p>
        </p:txBody>
      </p:sp>
    </p:spTree>
  </p:cSld>
  <p:clrMapOvr>
    <a:masterClrMapping/>
  </p:clrMapOvr>
  <p:transition spd="slow"/>
  <p:timing>
    <p:tnLst>
      <p:par>
        <p:cTn id="1" dur="indefinite" restart="never" nodeType="tmRoot">
          <p:childTnLst>
            <p:seq concurrent="1" nextAc="seek">
              <p:cTn id="2" restart="whenNotActive" fill="hold" evtFilter="cancelBubble" nodeType="interactiveSeq">
                <p:stCondLst>
                  <p:cond evt="onClick" delay="0">
                    <p:tgtEl>
                      <p:spTgt spid="7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3326"/>
                                        </p:tgtEl>
                                        <p:attrNameLst>
                                          <p:attrName>style.visibility</p:attrName>
                                        </p:attrNameLst>
                                      </p:cBhvr>
                                      <p:to>
                                        <p:strVal val="visible"/>
                                      </p:to>
                                    </p:set>
                                    <p:animEffect transition="in" filter="wipe(right)">
                                      <p:cBhvr>
                                        <p:cTn id="7" dur="500"/>
                                        <p:tgtEl>
                                          <p:spTgt spid="133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1" nodeType="clickEffect">
                                  <p:stCondLst>
                                    <p:cond delay="0"/>
                                  </p:stCondLst>
                                  <p:childTnLst>
                                    <p:animEffect transition="out" filter="wipe(left)">
                                      <p:cBhvr>
                                        <p:cTn id="11" dur="500"/>
                                        <p:tgtEl>
                                          <p:spTgt spid="13326"/>
                                        </p:tgtEl>
                                      </p:cBhvr>
                                    </p:animEffect>
                                    <p:set>
                                      <p:cBhvr>
                                        <p:cTn id="12" dur="1" fill="hold">
                                          <p:stCondLst>
                                            <p:cond delay="499"/>
                                          </p:stCondLst>
                                        </p:cTn>
                                        <p:tgtEl>
                                          <p:spTgt spid="13326"/>
                                        </p:tgtEl>
                                        <p:attrNameLst>
                                          <p:attrName>style.visibility</p:attrName>
                                        </p:attrNameLst>
                                      </p:cBhvr>
                                      <p:to>
                                        <p:strVal val="hidden"/>
                                      </p:to>
                                    </p:set>
                                  </p:childTnLst>
                                </p:cTn>
                              </p:par>
                            </p:childTnLst>
                          </p:cTn>
                        </p:par>
                      </p:childTnLst>
                    </p:cTn>
                  </p:par>
                </p:childTnLst>
              </p:cTn>
              <p:nextCondLst>
                <p:cond evt="onClick" delay="0">
                  <p:tgtEl>
                    <p:spTgt spid="74"/>
                  </p:tgtEl>
                </p:cond>
              </p:nextCondLst>
            </p:seq>
            <p:seq concurrent="1" nextAc="seek">
              <p:cTn id="13" restart="whenNotActive" fill="hold" evtFilter="cancelBubble" nodeType="interactiveSeq">
                <p:stCondLst>
                  <p:cond evt="onClick" delay="0">
                    <p:tgtEl>
                      <p:spTgt spid="66"/>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3318"/>
                                        </p:tgtEl>
                                        <p:attrNameLst>
                                          <p:attrName>style.visibility</p:attrName>
                                        </p:attrNameLst>
                                      </p:cBhvr>
                                      <p:to>
                                        <p:strVal val="visible"/>
                                      </p:to>
                                    </p:set>
                                    <p:animEffect transition="in" filter="wipe(down)">
                                      <p:cBhvr>
                                        <p:cTn id="18" dur="500"/>
                                        <p:tgtEl>
                                          <p:spTgt spid="1331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xit" presetSubtype="1" fill="hold" grpId="1" nodeType="clickEffect">
                                  <p:stCondLst>
                                    <p:cond delay="0"/>
                                  </p:stCondLst>
                                  <p:childTnLst>
                                    <p:animEffect transition="out" filter="wipe(up)">
                                      <p:cBhvr>
                                        <p:cTn id="22" dur="500"/>
                                        <p:tgtEl>
                                          <p:spTgt spid="13318"/>
                                        </p:tgtEl>
                                      </p:cBhvr>
                                    </p:animEffect>
                                    <p:set>
                                      <p:cBhvr>
                                        <p:cTn id="23" dur="1" fill="hold">
                                          <p:stCondLst>
                                            <p:cond delay="499"/>
                                          </p:stCondLst>
                                        </p:cTn>
                                        <p:tgtEl>
                                          <p:spTgt spid="13318"/>
                                        </p:tgtEl>
                                        <p:attrNameLst>
                                          <p:attrName>style.visibility</p:attrName>
                                        </p:attrNameLst>
                                      </p:cBhvr>
                                      <p:to>
                                        <p:strVal val="hidden"/>
                                      </p:to>
                                    </p:set>
                                  </p:childTnLst>
                                </p:cTn>
                              </p:par>
                            </p:childTnLst>
                          </p:cTn>
                        </p:par>
                      </p:childTnLst>
                    </p:cTn>
                  </p:par>
                </p:childTnLst>
              </p:cTn>
              <p:nextCondLst>
                <p:cond evt="onClick" delay="0">
                  <p:tgtEl>
                    <p:spTgt spid="66"/>
                  </p:tgtEl>
                </p:cond>
              </p:nextCondLst>
            </p:seq>
            <p:seq concurrent="1" nextAc="seek">
              <p:cTn id="24" restart="whenNotActive" fill="hold" evtFilter="cancelBubble" nodeType="interactiveSeq">
                <p:stCondLst>
                  <p:cond evt="onClick" delay="0">
                    <p:tgtEl>
                      <p:spTgt spid="64"/>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3316"/>
                                        </p:tgtEl>
                                        <p:attrNameLst>
                                          <p:attrName>style.visibility</p:attrName>
                                        </p:attrNameLst>
                                      </p:cBhvr>
                                      <p:to>
                                        <p:strVal val="visible"/>
                                      </p:to>
                                    </p:set>
                                    <p:animEffect transition="in" filter="wipe(down)">
                                      <p:cBhvr>
                                        <p:cTn id="29" dur="500"/>
                                        <p:tgtEl>
                                          <p:spTgt spid="13316"/>
                                        </p:tgtEl>
                                      </p:cBhvr>
                                    </p:animEffect>
                                  </p:childTnLst>
                                </p:cTn>
                              </p:par>
                            </p:childTnLst>
                          </p:cTn>
                        </p:par>
                      </p:childTnLst>
                    </p:cTn>
                  </p:par>
                </p:childTnLst>
              </p:cTn>
              <p:nextCondLst>
                <p:cond evt="onClick" delay="0">
                  <p:tgtEl>
                    <p:spTgt spid="64"/>
                  </p:tgtEl>
                </p:cond>
              </p:nextCondLst>
            </p:seq>
            <p:seq concurrent="1" nextAc="seek">
              <p:cTn id="30" restart="whenNotActive" fill="hold" evtFilter="cancelBubble" nodeType="interactiveSeq">
                <p:stCondLst>
                  <p:cond evt="onClick" delay="0">
                    <p:tgtEl>
                      <p:spTgt spid="70"/>
                    </p:tgtEl>
                  </p:cond>
                </p:stCondLst>
                <p:endSync evt="end" delay="0">
                  <p:rtn val="all"/>
                </p:endSync>
                <p:childTnLst>
                  <p:par>
                    <p:cTn id="31" fill="hold" nodeType="clickPar">
                      <p:stCondLst>
                        <p:cond delay="0"/>
                      </p:stCondLst>
                      <p:childTnLst>
                        <p:par>
                          <p:cTn id="32" fill="hold" nodeType="withGroup">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3322"/>
                                        </p:tgtEl>
                                        <p:attrNameLst>
                                          <p:attrName>style.visibility</p:attrName>
                                        </p:attrNameLst>
                                      </p:cBhvr>
                                      <p:to>
                                        <p:strVal val="visible"/>
                                      </p:to>
                                    </p:set>
                                    <p:animEffect transition="in" filter="wipe(left)">
                                      <p:cBhvr>
                                        <p:cTn id="35" dur="500"/>
                                        <p:tgtEl>
                                          <p:spTgt spid="1332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xit" presetSubtype="2" fill="hold" grpId="1" nodeType="clickEffect">
                                  <p:stCondLst>
                                    <p:cond delay="0"/>
                                  </p:stCondLst>
                                  <p:childTnLst>
                                    <p:animEffect transition="out" filter="wipe(right)">
                                      <p:cBhvr>
                                        <p:cTn id="39" dur="500"/>
                                        <p:tgtEl>
                                          <p:spTgt spid="13322"/>
                                        </p:tgtEl>
                                      </p:cBhvr>
                                    </p:animEffect>
                                    <p:set>
                                      <p:cBhvr>
                                        <p:cTn id="40" dur="1" fill="hold">
                                          <p:stCondLst>
                                            <p:cond delay="499"/>
                                          </p:stCondLst>
                                        </p:cTn>
                                        <p:tgtEl>
                                          <p:spTgt spid="13322"/>
                                        </p:tgtEl>
                                        <p:attrNameLst>
                                          <p:attrName>style.visibility</p:attrName>
                                        </p:attrNameLst>
                                      </p:cBhvr>
                                      <p:to>
                                        <p:strVal val="hidden"/>
                                      </p:to>
                                    </p:set>
                                  </p:childTnLst>
                                </p:cTn>
                              </p:par>
                            </p:childTnLst>
                          </p:cTn>
                        </p:par>
                      </p:childTnLst>
                    </p:cTn>
                  </p:par>
                </p:childTnLst>
              </p:cTn>
              <p:nextCondLst>
                <p:cond evt="onClick" delay="0">
                  <p:tgtEl>
                    <p:spTgt spid="70"/>
                  </p:tgtEl>
                </p:cond>
              </p:nextCondLst>
            </p:seq>
            <p:seq concurrent="1" nextAc="seek">
              <p:cTn id="41" restart="whenNotActive" fill="hold" evtFilter="cancelBubble" nodeType="interactiveSeq">
                <p:stCondLst>
                  <p:cond evt="onClick" delay="0">
                    <p:tgtEl>
                      <p:spTgt spid="68"/>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13320"/>
                                        </p:tgtEl>
                                        <p:attrNameLst>
                                          <p:attrName>style.visibility</p:attrName>
                                        </p:attrNameLst>
                                      </p:cBhvr>
                                      <p:to>
                                        <p:strVal val="visible"/>
                                      </p:to>
                                    </p:set>
                                    <p:animEffect transition="in" filter="wipe(left)">
                                      <p:cBhvr>
                                        <p:cTn id="46" dur="500"/>
                                        <p:tgtEl>
                                          <p:spTgt spid="13320"/>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xit" presetSubtype="2" fill="hold" grpId="1" nodeType="clickEffect">
                                  <p:stCondLst>
                                    <p:cond delay="0"/>
                                  </p:stCondLst>
                                  <p:childTnLst>
                                    <p:animEffect transition="out" filter="wipe(right)">
                                      <p:cBhvr>
                                        <p:cTn id="50" dur="500"/>
                                        <p:tgtEl>
                                          <p:spTgt spid="13320"/>
                                        </p:tgtEl>
                                      </p:cBhvr>
                                    </p:animEffect>
                                    <p:set>
                                      <p:cBhvr>
                                        <p:cTn id="51" dur="1" fill="hold">
                                          <p:stCondLst>
                                            <p:cond delay="499"/>
                                          </p:stCondLst>
                                        </p:cTn>
                                        <p:tgtEl>
                                          <p:spTgt spid="13320"/>
                                        </p:tgtEl>
                                        <p:attrNameLst>
                                          <p:attrName>style.visibility</p:attrName>
                                        </p:attrNameLst>
                                      </p:cBhvr>
                                      <p:to>
                                        <p:strVal val="hidden"/>
                                      </p:to>
                                    </p:set>
                                  </p:childTnLst>
                                </p:cTn>
                              </p:par>
                            </p:childTnLst>
                          </p:cTn>
                        </p:par>
                      </p:childTnLst>
                    </p:cTn>
                  </p:par>
                </p:childTnLst>
              </p:cTn>
              <p:nextCondLst>
                <p:cond evt="onClick" delay="0">
                  <p:tgtEl>
                    <p:spTgt spid="68"/>
                  </p:tgtEl>
                </p:cond>
              </p:nextCondLst>
            </p:seq>
            <p:seq concurrent="1" nextAc="seek">
              <p:cTn id="52" restart="whenNotActive" fill="hold" evtFilter="cancelBubble" nodeType="interactiveSeq">
                <p:stCondLst>
                  <p:cond evt="onClick" delay="0">
                    <p:tgtEl>
                      <p:spTgt spid="72"/>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22" presetClass="entr" presetSubtype="1" fill="hold" grpId="0" nodeType="clickEffect">
                                  <p:stCondLst>
                                    <p:cond delay="0"/>
                                  </p:stCondLst>
                                  <p:childTnLst>
                                    <p:set>
                                      <p:cBhvr>
                                        <p:cTn id="56" dur="1" fill="hold">
                                          <p:stCondLst>
                                            <p:cond delay="0"/>
                                          </p:stCondLst>
                                        </p:cTn>
                                        <p:tgtEl>
                                          <p:spTgt spid="13324"/>
                                        </p:tgtEl>
                                        <p:attrNameLst>
                                          <p:attrName>style.visibility</p:attrName>
                                        </p:attrNameLst>
                                      </p:cBhvr>
                                      <p:to>
                                        <p:strVal val="visible"/>
                                      </p:to>
                                    </p:set>
                                    <p:animEffect transition="in" filter="wipe(up)">
                                      <p:cBhvr>
                                        <p:cTn id="57" dur="500"/>
                                        <p:tgtEl>
                                          <p:spTgt spid="13324"/>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xit" presetSubtype="4" fill="hold" grpId="1" nodeType="clickEffect">
                                  <p:stCondLst>
                                    <p:cond delay="0"/>
                                  </p:stCondLst>
                                  <p:childTnLst>
                                    <p:animEffect transition="out" filter="wipe(down)">
                                      <p:cBhvr>
                                        <p:cTn id="61" dur="500"/>
                                        <p:tgtEl>
                                          <p:spTgt spid="13324"/>
                                        </p:tgtEl>
                                      </p:cBhvr>
                                    </p:animEffect>
                                    <p:set>
                                      <p:cBhvr>
                                        <p:cTn id="62" dur="1" fill="hold">
                                          <p:stCondLst>
                                            <p:cond delay="499"/>
                                          </p:stCondLst>
                                        </p:cTn>
                                        <p:tgtEl>
                                          <p:spTgt spid="13324"/>
                                        </p:tgtEl>
                                        <p:attrNameLst>
                                          <p:attrName>style.visibility</p:attrName>
                                        </p:attrNameLst>
                                      </p:cBhvr>
                                      <p:to>
                                        <p:strVal val="hidden"/>
                                      </p:to>
                                    </p:set>
                                  </p:childTnLst>
                                </p:cTn>
                              </p:par>
                            </p:childTnLst>
                          </p:cTn>
                        </p:par>
                      </p:childTnLst>
                    </p:cTn>
                  </p:par>
                </p:childTnLst>
              </p:cTn>
              <p:nextCondLst>
                <p:cond evt="onClick" delay="0">
                  <p:tgtEl>
                    <p:spTgt spid="72"/>
                  </p:tgtEl>
                </p:cond>
              </p:nextCondLst>
            </p:seq>
          </p:childTnLst>
        </p:cTn>
      </p:par>
    </p:tnLst>
    <p:bldLst>
      <p:bldP spid="13316" grpId="0" animBg="1"/>
      <p:bldP spid="13318" grpId="0" animBg="1"/>
      <p:bldP spid="13318" grpId="1" animBg="1"/>
      <p:bldP spid="13320" grpId="0" animBg="1"/>
      <p:bldP spid="13320" grpId="1" animBg="1"/>
      <p:bldP spid="13322" grpId="0" animBg="1"/>
      <p:bldP spid="13322" grpId="1" animBg="1"/>
      <p:bldP spid="13324" grpId="0" animBg="1"/>
      <p:bldP spid="13324" grpId="1" animBg="1"/>
      <p:bldP spid="13326" grpId="0" animBg="1"/>
      <p:bldP spid="13326"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E28713A9-D2B6-4DFB-BC22-6590D3BF3657}"/>
              </a:ext>
            </a:extLst>
          </p:cNvPr>
          <p:cNvSpPr>
            <a:spLocks noGrp="1"/>
          </p:cNvSpPr>
          <p:nvPr>
            <p:ph type="title"/>
          </p:nvPr>
        </p:nvSpPr>
        <p:spPr>
          <a:xfrm>
            <a:off x="457200" y="479425"/>
            <a:ext cx="8220075" cy="993775"/>
          </a:xfrm>
        </p:spPr>
        <p:txBody>
          <a:bodyPr/>
          <a:lstStyle/>
          <a:p>
            <a:r>
              <a:rPr lang="en-GB" altLang="en-US" sz="3600">
                <a:latin typeface="Berlin Sans FB" panose="020E0602020502020306" pitchFamily="34" charset="0"/>
              </a:rPr>
              <a:t>Climate in the UK</a:t>
            </a:r>
          </a:p>
        </p:txBody>
      </p:sp>
      <p:sp>
        <p:nvSpPr>
          <p:cNvPr id="3" name="Rectangle 2">
            <a:extLst>
              <a:ext uri="{FF2B5EF4-FFF2-40B4-BE49-F238E27FC236}">
                <a16:creationId xmlns:a16="http://schemas.microsoft.com/office/drawing/2014/main" id="{3116A802-51DE-4615-BB68-1C0A0ABCBD9E}"/>
              </a:ext>
            </a:extLst>
          </p:cNvPr>
          <p:cNvSpPr/>
          <p:nvPr/>
        </p:nvSpPr>
        <p:spPr>
          <a:xfrm>
            <a:off x="749300" y="1627188"/>
            <a:ext cx="7645400" cy="771525"/>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algn="ctr" eaLnBrk="1" fontAlgn="auto" hangingPunct="1">
              <a:spcBef>
                <a:spcPts val="0"/>
              </a:spcBef>
              <a:spcAft>
                <a:spcPts val="0"/>
              </a:spcAft>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Compared to the USA, the UK is so small that it has the same climate everywhere, although it is often a bit warmer the further south you go.</a:t>
            </a:r>
          </a:p>
        </p:txBody>
      </p:sp>
      <p:grpSp>
        <p:nvGrpSpPr>
          <p:cNvPr id="13316" name="Group 12">
            <a:extLst>
              <a:ext uri="{FF2B5EF4-FFF2-40B4-BE49-F238E27FC236}">
                <a16:creationId xmlns:a16="http://schemas.microsoft.com/office/drawing/2014/main" id="{5A61BB43-83AC-437C-A7CE-7CFC6C71CABE}"/>
              </a:ext>
            </a:extLst>
          </p:cNvPr>
          <p:cNvGrpSpPr>
            <a:grpSpLocks/>
          </p:cNvGrpSpPr>
          <p:nvPr/>
        </p:nvGrpSpPr>
        <p:grpSpPr bwMode="auto">
          <a:xfrm>
            <a:off x="7696200" y="5416550"/>
            <a:ext cx="1189038" cy="1138238"/>
            <a:chOff x="7697343" y="5416649"/>
            <a:chExt cx="1188214" cy="1138236"/>
          </a:xfrm>
        </p:grpSpPr>
        <p:sp>
          <p:nvSpPr>
            <p:cNvPr id="13324" name="Oval 13">
              <a:extLst>
                <a:ext uri="{FF2B5EF4-FFF2-40B4-BE49-F238E27FC236}">
                  <a16:creationId xmlns:a16="http://schemas.microsoft.com/office/drawing/2014/main" id="{6C088D91-AC61-49D4-9BEA-AB41EA3A9021}"/>
                </a:ext>
              </a:extLst>
            </p:cNvPr>
            <p:cNvSpPr>
              <a:spLocks/>
            </p:cNvSpPr>
            <p:nvPr/>
          </p:nvSpPr>
          <p:spPr bwMode="auto">
            <a:xfrm>
              <a:off x="7737405" y="5416649"/>
              <a:ext cx="1108079" cy="1108079"/>
            </a:xfrm>
            <a:custGeom>
              <a:avLst/>
              <a:gdLst>
                <a:gd name="T0" fmla="*/ 554040 w 1108079"/>
                <a:gd name="T1" fmla="*/ 0 h 1108079"/>
                <a:gd name="T2" fmla="*/ 1108079 w 1108079"/>
                <a:gd name="T3" fmla="*/ 554040 h 1108079"/>
                <a:gd name="T4" fmla="*/ 554040 w 1108079"/>
                <a:gd name="T5" fmla="*/ 1108079 h 1108079"/>
                <a:gd name="T6" fmla="*/ 0 w 1108079"/>
                <a:gd name="T7" fmla="*/ 554040 h 1108079"/>
                <a:gd name="T8" fmla="*/ 162274 w 1108079"/>
                <a:gd name="T9" fmla="*/ 162274 h 1108079"/>
                <a:gd name="T10" fmla="*/ 162274 w 1108079"/>
                <a:gd name="T11" fmla="*/ 945805 h 1108079"/>
                <a:gd name="T12" fmla="*/ 945805 w 1108079"/>
                <a:gd name="T13" fmla="*/ 945805 h 1108079"/>
                <a:gd name="T14" fmla="*/ 945805 w 1108079"/>
                <a:gd name="T15" fmla="*/ 162274 h 1108079"/>
                <a:gd name="T16" fmla="*/ 17694720 60000 65536"/>
                <a:gd name="T17" fmla="*/ 0 60000 65536"/>
                <a:gd name="T18" fmla="*/ 5898240 60000 65536"/>
                <a:gd name="T19" fmla="*/ 11796480 60000 65536"/>
                <a:gd name="T20" fmla="*/ 17694720 60000 65536"/>
                <a:gd name="T21" fmla="*/ 5898240 60000 65536"/>
                <a:gd name="T22" fmla="*/ 5898240 60000 65536"/>
                <a:gd name="T23" fmla="*/ 17694720 60000 65536"/>
                <a:gd name="T24" fmla="*/ 162274 w 1108079"/>
                <a:gd name="T25" fmla="*/ 162274 h 1108079"/>
                <a:gd name="T26" fmla="*/ 945805 w 1108079"/>
                <a:gd name="T27" fmla="*/ 945805 h 110807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108079" h="1108079">
                  <a:moveTo>
                    <a:pt x="0" y="554040"/>
                  </a:moveTo>
                  <a:lnTo>
                    <a:pt x="0" y="554039"/>
                  </a:lnTo>
                  <a:cubicBezTo>
                    <a:pt x="0" y="860027"/>
                    <a:pt x="248052" y="1108080"/>
                    <a:pt x="554040" y="1108080"/>
                  </a:cubicBezTo>
                  <a:cubicBezTo>
                    <a:pt x="860027" y="1108080"/>
                    <a:pt x="1108080" y="860027"/>
                    <a:pt x="1108080" y="554040"/>
                  </a:cubicBezTo>
                  <a:cubicBezTo>
                    <a:pt x="1108080" y="248052"/>
                    <a:pt x="860027" y="0"/>
                    <a:pt x="554040" y="0"/>
                  </a:cubicBezTo>
                  <a:cubicBezTo>
                    <a:pt x="248052" y="-1"/>
                    <a:pt x="0" y="248052"/>
                    <a:pt x="0" y="554039"/>
                  </a:cubicBezTo>
                  <a:lnTo>
                    <a:pt x="0" y="554040"/>
                  </a:lnTo>
                  <a:close/>
                </a:path>
              </a:pathLst>
            </a:custGeom>
            <a:solidFill>
              <a:srgbClr val="C00000"/>
            </a:solidFill>
            <a:ln>
              <a:noFill/>
            </a:ln>
            <a:extLst>
              <a:ext uri="{91240B29-F687-4F45-9708-019B960494DF}">
                <a14:hiddenLine xmlns:a14="http://schemas.microsoft.com/office/drawing/2010/main" w="9525" cap="flat">
                  <a:solidFill>
                    <a:srgbClr val="000000"/>
                  </a:solidFill>
                  <a:prstDash val="solid"/>
                  <a:round/>
                  <a:headEnd/>
                  <a:tailEnd/>
                </a14:hiddenLine>
              </a:ext>
            </a:extLst>
          </p:spPr>
          <p:txBody>
            <a:bodyPr anchor="ctr" anchorCtr="1"/>
            <a:lstStyle/>
            <a:p>
              <a:endParaRPr lang="ru-RU"/>
            </a:p>
          </p:txBody>
        </p:sp>
        <p:pic>
          <p:nvPicPr>
            <p:cNvPr id="13325" name="Picture 14">
              <a:extLst>
                <a:ext uri="{FF2B5EF4-FFF2-40B4-BE49-F238E27FC236}">
                  <a16:creationId xmlns:a16="http://schemas.microsoft.com/office/drawing/2014/main" id="{BACBDE39-110A-4D50-A578-3C9681FA3B33}"/>
                </a:ext>
              </a:extLst>
            </p:cNvPr>
            <p:cNvPicPr>
              <a:picLocks noChangeAspect="1"/>
            </p:cNvPicPr>
            <p:nvPr/>
          </p:nvPicPr>
          <p:blipFill>
            <a:blip r:embed="rId2">
              <a:grayscl/>
              <a:biLevel thresh="50000"/>
              <a:extLst>
                <a:ext uri="{28A0092B-C50C-407E-A947-70E740481C1C}">
                  <a14:useLocalDpi xmlns:a14="http://schemas.microsoft.com/office/drawing/2010/main" val="0"/>
                </a:ext>
              </a:extLst>
            </a:blip>
            <a:srcRect t="46301"/>
            <a:stretch>
              <a:fillRect/>
            </a:stretch>
          </p:blipFill>
          <p:spPr bwMode="auto">
            <a:xfrm>
              <a:off x="7736656" y="5959236"/>
              <a:ext cx="1109578" cy="59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26" name="Group 15">
              <a:extLst>
                <a:ext uri="{FF2B5EF4-FFF2-40B4-BE49-F238E27FC236}">
                  <a16:creationId xmlns:a16="http://schemas.microsoft.com/office/drawing/2014/main" id="{4EBCC44B-27CD-4B4F-8B79-3E1C2BC4A694}"/>
                </a:ext>
              </a:extLst>
            </p:cNvPr>
            <p:cNvGrpSpPr>
              <a:grpSpLocks/>
            </p:cNvGrpSpPr>
            <p:nvPr/>
          </p:nvGrpSpPr>
          <p:grpSpPr bwMode="auto">
            <a:xfrm>
              <a:off x="7697343" y="5508729"/>
              <a:ext cx="1188214" cy="884234"/>
              <a:chOff x="7697343" y="5508729"/>
              <a:chExt cx="1188214" cy="884234"/>
            </a:xfrm>
          </p:grpSpPr>
          <p:sp>
            <p:nvSpPr>
              <p:cNvPr id="13327" name="Rectangle 16">
                <a:extLst>
                  <a:ext uri="{FF2B5EF4-FFF2-40B4-BE49-F238E27FC236}">
                    <a16:creationId xmlns:a16="http://schemas.microsoft.com/office/drawing/2014/main" id="{F51C5C78-6A12-4C5F-81AB-B964F85BCB27}"/>
                  </a:ext>
                </a:extLst>
              </p:cNvPr>
              <p:cNvSpPr>
                <a:spLocks noChangeArrowheads="1"/>
              </p:cNvSpPr>
              <p:nvPr/>
            </p:nvSpPr>
            <p:spPr bwMode="auto">
              <a:xfrm>
                <a:off x="7697343" y="5508729"/>
                <a:ext cx="1188214" cy="461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200" b="1">
                    <a:solidFill>
                      <a:srgbClr val="FFFFFF"/>
                    </a:solidFill>
                    <a:latin typeface="Berlin Sans FB" panose="020E0602020502020306" pitchFamily="34" charset="0"/>
                    <a:cs typeface="Sassoon Infant Rg" charset="0"/>
                  </a:rPr>
                  <a:t>Average </a:t>
                </a:r>
                <a:br>
                  <a:rPr lang="en-GB" altLang="en-US" sz="1200" b="1">
                    <a:solidFill>
                      <a:srgbClr val="FFFFFF"/>
                    </a:solidFill>
                    <a:latin typeface="Berlin Sans FB" panose="020E0602020502020306" pitchFamily="34" charset="0"/>
                    <a:cs typeface="Sassoon Infant Rg" charset="0"/>
                  </a:rPr>
                </a:br>
                <a:r>
                  <a:rPr lang="en-GB" altLang="en-US" sz="1200" b="1">
                    <a:solidFill>
                      <a:srgbClr val="FFFFFF"/>
                    </a:solidFill>
                    <a:latin typeface="Berlin Sans FB" panose="020E0602020502020306" pitchFamily="34" charset="0"/>
                    <a:cs typeface="Sassoon Infant Rg" charset="0"/>
                  </a:rPr>
                  <a:t>Temperature:</a:t>
                </a:r>
              </a:p>
            </p:txBody>
          </p:sp>
          <p:sp>
            <p:nvSpPr>
              <p:cNvPr id="13328" name="TextBox 7">
                <a:extLst>
                  <a:ext uri="{FF2B5EF4-FFF2-40B4-BE49-F238E27FC236}">
                    <a16:creationId xmlns:a16="http://schemas.microsoft.com/office/drawing/2014/main" id="{EB2C40A7-EE06-437D-BE62-21C4BA629C3D}"/>
                  </a:ext>
                </a:extLst>
              </p:cNvPr>
              <p:cNvSpPr txBox="1">
                <a:spLocks noChangeArrowheads="1"/>
              </p:cNvSpPr>
              <p:nvPr/>
            </p:nvSpPr>
            <p:spPr bwMode="auto">
              <a:xfrm>
                <a:off x="7737405" y="5992913"/>
                <a:ext cx="110807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2000" b="1">
                    <a:solidFill>
                      <a:srgbClr val="000000"/>
                    </a:solidFill>
                    <a:latin typeface="Berlin Sans FB" panose="020E0602020502020306" pitchFamily="34" charset="0"/>
                    <a:cs typeface="Sassoon Infant Rg" charset="0"/>
                  </a:rPr>
                  <a:t>9.3°C</a:t>
                </a:r>
              </a:p>
            </p:txBody>
          </p:sp>
        </p:grpSp>
      </p:grpSp>
      <p:pic>
        <p:nvPicPr>
          <p:cNvPr id="10" name="Picture 19">
            <a:extLst>
              <a:ext uri="{FF2B5EF4-FFF2-40B4-BE49-F238E27FC236}">
                <a16:creationId xmlns:a16="http://schemas.microsoft.com/office/drawing/2014/main" id="{F7270150-CF47-4D60-84DD-5C1F2BE08FE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8518049">
            <a:off x="7662863" y="3357563"/>
            <a:ext cx="796925" cy="79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0">
            <a:extLst>
              <a:ext uri="{FF2B5EF4-FFF2-40B4-BE49-F238E27FC236}">
                <a16:creationId xmlns:a16="http://schemas.microsoft.com/office/drawing/2014/main" id="{323BF1A3-E5ED-4B37-AE49-8DE5142C81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181382">
            <a:off x="7758113" y="3722688"/>
            <a:ext cx="865187" cy="147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21">
            <a:extLst>
              <a:ext uri="{FF2B5EF4-FFF2-40B4-BE49-F238E27FC236}">
                <a16:creationId xmlns:a16="http://schemas.microsoft.com/office/drawing/2014/main" id="{1D7E7382-6C03-4C79-A4FC-07A8FCCD0AA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8999987">
            <a:off x="7648575" y="4451350"/>
            <a:ext cx="658813" cy="8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5">
            <a:extLst>
              <a:ext uri="{FF2B5EF4-FFF2-40B4-BE49-F238E27FC236}">
                <a16:creationId xmlns:a16="http://schemas.microsoft.com/office/drawing/2014/main" id="{4E36F2C2-E843-40B2-8AEF-44CD083F1D3B}"/>
              </a:ext>
            </a:extLst>
          </p:cNvPr>
          <p:cNvPicPr>
            <a:picLocks noChangeAspect="1"/>
          </p:cNvPicPr>
          <p:nvPr/>
        </p:nvPicPr>
        <p:blipFill>
          <a:blip r:embed="rId6">
            <a:extLst>
              <a:ext uri="{28A0092B-C50C-407E-A947-70E740481C1C}">
                <a14:useLocalDpi xmlns:a14="http://schemas.microsoft.com/office/drawing/2010/main" val="0"/>
              </a:ext>
            </a:extLst>
          </a:blip>
          <a:srcRect b="56371"/>
          <a:stretch>
            <a:fillRect/>
          </a:stretch>
        </p:blipFill>
        <p:spPr bwMode="auto">
          <a:xfrm>
            <a:off x="7319963" y="2284413"/>
            <a:ext cx="18288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6">
            <a:extLst>
              <a:ext uri="{FF2B5EF4-FFF2-40B4-BE49-F238E27FC236}">
                <a16:creationId xmlns:a16="http://schemas.microsoft.com/office/drawing/2014/main" id="{5C4B47F0-9AF1-432F-8CA2-5835C0A561CC}"/>
              </a:ext>
            </a:extLst>
          </p:cNvPr>
          <p:cNvSpPr/>
          <p:nvPr/>
        </p:nvSpPr>
        <p:spPr>
          <a:xfrm>
            <a:off x="746125" y="2705100"/>
            <a:ext cx="7272338" cy="2030413"/>
          </a:xfrm>
          <a:prstGeom prst="rect">
            <a:avLst/>
          </a:prstGeom>
          <a:noFill/>
          <a:ln cap="flat">
            <a:noFill/>
            <a:prstDash val="solid"/>
          </a:ln>
        </p:spPr>
        <p:txBody>
          <a:bodyPr>
            <a:spAutoFit/>
          </a:bodyPr>
          <a:lstStyle/>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The UK has warm summers and cool winters. Summers are</a:t>
            </a:r>
            <a:br>
              <a:rPr lang="en-GB" kern="0">
                <a:solidFill>
                  <a:srgbClr val="013F7C"/>
                </a:solidFill>
                <a:latin typeface="Berlin Sans FB" panose="020E0602020502020306" pitchFamily="34" charset="0"/>
              </a:rPr>
            </a:br>
            <a:r>
              <a:rPr lang="en-GB" kern="0">
                <a:solidFill>
                  <a:srgbClr val="013F7C"/>
                </a:solidFill>
                <a:latin typeface="Berlin Sans FB" panose="020E0602020502020306" pitchFamily="34" charset="0"/>
              </a:rPr>
              <a:t>cooler than others in Europe but winters are milder.</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endParaRPr lang="en-GB" kern="0">
              <a:solidFill>
                <a:srgbClr val="013F7C"/>
              </a:solidFill>
              <a:latin typeface="Berlin Sans FB" panose="020E0602020502020306" pitchFamily="34" charset="0"/>
            </a:endParaRP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July and August are the warmest months in the UK.</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endParaRPr lang="en-GB" kern="0">
              <a:solidFill>
                <a:srgbClr val="013F7C"/>
              </a:solidFill>
              <a:latin typeface="Berlin Sans FB" panose="020E0602020502020306" pitchFamily="34" charset="0"/>
            </a:endParaRP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January and February are the coldest months.</a:t>
            </a:r>
            <a:br>
              <a:rPr lang="en-GB" kern="0">
                <a:solidFill>
                  <a:srgbClr val="013F7C"/>
                </a:solidFill>
                <a:latin typeface="Berlin Sans FB" panose="020E0602020502020306" pitchFamily="34" charset="0"/>
              </a:rPr>
            </a:br>
            <a:endParaRPr lang="en-GB" kern="0">
              <a:solidFill>
                <a:srgbClr val="013F7C"/>
              </a:solidFill>
              <a:latin typeface="Berlin Sans FB" panose="020E0602020502020306" pitchFamily="34" charset="0"/>
            </a:endParaRPr>
          </a:p>
        </p:txBody>
      </p:sp>
      <p:pic>
        <p:nvPicPr>
          <p:cNvPr id="13322" name="Picture 27">
            <a:extLst>
              <a:ext uri="{FF2B5EF4-FFF2-40B4-BE49-F238E27FC236}">
                <a16:creationId xmlns:a16="http://schemas.microsoft.com/office/drawing/2014/main" id="{9BA66E7E-883F-42D8-AD7A-42BB5C20333D}"/>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7788" y="4735513"/>
            <a:ext cx="2051050"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28">
            <a:extLst>
              <a:ext uri="{FF2B5EF4-FFF2-40B4-BE49-F238E27FC236}">
                <a16:creationId xmlns:a16="http://schemas.microsoft.com/office/drawing/2014/main" id="{548EAB55-7A07-4E50-98DD-892A0B4D92F4}"/>
              </a:ext>
            </a:extLst>
          </p:cNvPr>
          <p:cNvSpPr/>
          <p:nvPr/>
        </p:nvSpPr>
        <p:spPr>
          <a:xfrm>
            <a:off x="2135188" y="4589463"/>
            <a:ext cx="4572000" cy="923925"/>
          </a:xfrm>
          <a:prstGeom prst="rect">
            <a:avLst/>
          </a:prstGeom>
          <a:noFill/>
          <a:ln cap="flat">
            <a:noFill/>
            <a:prstDash val="solid"/>
          </a:ln>
        </p:spPr>
        <p:txBody>
          <a:bodyPr>
            <a:spAutoFit/>
          </a:bodyPr>
          <a:lstStyle/>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The west of the UK is the wettest.</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endParaRPr lang="en-GB" kern="0">
              <a:solidFill>
                <a:srgbClr val="013F7C"/>
              </a:solidFill>
              <a:latin typeface="Berlin Sans FB" panose="020E0602020502020306" pitchFamily="34" charset="0"/>
            </a:endParaRP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It rains throughout the year.</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8" presetClass="emph" presetSubtype="0" fill="hold" nodeType="withEffect">
                                  <p:stCondLst>
                                    <p:cond delay="0"/>
                                  </p:stCondLst>
                                  <p:childTnLst>
                                    <p:animRot by="21600000">
                                      <p:cBhvr>
                                        <p:cTn id="9" dur="2000" fill="hold"/>
                                        <p:tgtEl>
                                          <p:spTgt spid="10"/>
                                        </p:tgtEl>
                                        <p:attrNameLst>
                                          <p:attrName>r</p:attrName>
                                        </p:attrNameLst>
                                      </p:cBhvr>
                                    </p:animRot>
                                  </p:childTnLst>
                                </p:cTn>
                              </p:par>
                              <p:par>
                                <p:cTn id="10" presetID="0" presetClass="path" presetSubtype="0" accel="50000" decel="50000" fill="hold" nodeType="withEffect">
                                  <p:stCondLst>
                                    <p:cond delay="0"/>
                                  </p:stCondLst>
                                  <p:childTnLst>
                                    <p:animMotion origin="layout" path="M -0.00677 -0.59792 L -0.00677 -0.59792 C -0.0059 -0.59399 -0.00486 -0.59005 -0.00399 -0.58612 C -0.00347 -0.58449 -0.00347 -0.58264 -0.00295 -0.58102 C -0.00243 -0.57963 -0.00156 -0.57848 -0.00104 -0.57709 C -0.00052 -0.57593 -0.00052 -0.57477 -3.61111E-6 -0.57338 C 0.00139 -0.56875 0.00191 -0.56829 0.00382 -0.56436 C 0.0059 -0.55348 0.00313 -0.56459 0.00764 -0.55533 C 0.00833 -0.55417 0.00833 -0.55278 0.00868 -0.55139 C 0.0092 -0.54954 0.00972 -0.54792 0.01059 -0.5463 C 0.01146 -0.54468 0.0125 -0.54375 0.01354 -0.54237 C 0.01476 -0.53889 0.01632 -0.53565 0.01736 -0.53195 C 0.01806 -0.52987 0.01858 -0.52755 0.01927 -0.52547 C 0.01979 -0.52408 0.02083 -0.52315 0.02136 -0.52176 C 0.0257 -0.50973 0.02049 -0.52014 0.02622 -0.50996 C 0.02813 -0.49931 0.0257 -0.50996 0.02899 -0.50093 C 0.02969 -0.49908 0.03073 -0.49352 0.03108 -0.4919 C 0.03073 -0.48241 0.03056 -0.47292 0.03004 -0.46343 C 0.02986 -0.46204 0.02934 -0.46088 0.02899 -0.45949 C 0.02865 -0.45695 0.02865 -0.45417 0.02813 -0.45162 C 0.02778 -0.45024 0.02674 -0.44931 0.02622 -0.44792 C 0.02483 -0.44445 0.02396 -0.44051 0.02222 -0.4375 C 0.02136 -0.43588 0.02031 -0.43403 0.01927 -0.43241 C 0.01875 -0.43149 0.01788 -0.43079 0.01736 -0.42963 C 0.01285 -0.4213 0.01597 -0.4257 0.0125 -0.41806 C 0.01129 -0.41551 0.0099 -0.41297 0.00868 -0.41042 C 0.0059 -0.40463 0.00747 -0.40764 0.00382 -0.40116 C 0.00122 -0.3875 0.00469 -0.40371 0.00087 -0.39213 C -0.00104 -0.38612 -0.00104 -0.38403 -0.00208 -0.37801 C -0.00226 -0.37616 -0.0026 -0.37454 -0.00295 -0.37269 C -0.0026 -0.36459 -0.0026 -0.35625 -0.00208 -0.34815 C -0.00191 -0.34676 -0.00121 -0.34561 -0.00104 -0.34422 C -0.00052 -0.34121 -0.00035 -0.3382 -3.61111E-6 -0.33519 C 0.00278 -0.29607 -0.00069 -0.33565 0.00191 -0.30811 C 0.00226 -0.3007 0.00278 -0.29329 0.00278 -0.28612 C 0.00278 -0.28264 0.00156 -0.25116 0.00087 -0.24468 C 0.0007 -0.24329 0.00017 -0.24213 -3.61111E-6 -0.24074 C -0.00052 -0.2382 -0.00087 -0.23565 -0.00104 -0.23287 C -0.00139 -0.22778 -0.00174 -0.22269 -0.00208 -0.21737 C -0.00174 -0.19977 -0.00121 -0.18195 -0.00104 -0.16436 C -3.61111E-6 -0.06112 -3.61111E-6 -0.06158 -3.61111E-6 -7.40741E-7 " pathEditMode="relative" ptsTypes="AAAAAAAAAAAAAAAAAAAAAAAAAAAAAAAAAAAAAAAAA">
                                      <p:cBhvr>
                                        <p:cTn id="11" dur="2000" fill="hold"/>
                                        <p:tgtEl>
                                          <p:spTgt spid="10"/>
                                        </p:tgtEl>
                                        <p:attrNameLst>
                                          <p:attrName>ppt_x</p:attrName>
                                          <p:attrName>ppt_y</p:attrName>
                                        </p:attrNameLst>
                                      </p:cBhvr>
                                    </p:animMotion>
                                  </p:childTnLst>
                                </p:cTn>
                              </p:par>
                              <p:par>
                                <p:cTn id="12" presetID="10" presetClass="entr" presetSubtype="0" fill="hold" nodeType="withEffect">
                                  <p:stCondLst>
                                    <p:cond delay="750"/>
                                  </p:stCondLst>
                                  <p:childTnLst>
                                    <p:set>
                                      <p:cBhvr>
                                        <p:cTn id="13" dur="1" fill="hold">
                                          <p:stCondLst>
                                            <p:cond delay="0"/>
                                          </p:stCondLst>
                                        </p:cTn>
                                        <p:tgtEl>
                                          <p:spTgt spid="14342"/>
                                        </p:tgtEl>
                                        <p:attrNameLst>
                                          <p:attrName>style.visibility</p:attrName>
                                        </p:attrNameLst>
                                      </p:cBhvr>
                                      <p:to>
                                        <p:strVal val="visible"/>
                                      </p:to>
                                    </p:set>
                                    <p:animEffect transition="in" filter="fade">
                                      <p:cBhvr>
                                        <p:cTn id="14" dur="500"/>
                                        <p:tgtEl>
                                          <p:spTgt spid="14342"/>
                                        </p:tgtEl>
                                      </p:cBhvr>
                                    </p:animEffect>
                                  </p:childTnLst>
                                </p:cTn>
                              </p:par>
                              <p:par>
                                <p:cTn id="15" presetID="8" presetClass="emph" presetSubtype="0" fill="hold" nodeType="withEffect">
                                  <p:stCondLst>
                                    <p:cond delay="750"/>
                                  </p:stCondLst>
                                  <p:childTnLst>
                                    <p:animRot by="21600000">
                                      <p:cBhvr>
                                        <p:cTn id="16" dur="2000" fill="hold"/>
                                        <p:tgtEl>
                                          <p:spTgt spid="14342"/>
                                        </p:tgtEl>
                                        <p:attrNameLst>
                                          <p:attrName>r</p:attrName>
                                        </p:attrNameLst>
                                      </p:cBhvr>
                                    </p:animRot>
                                  </p:childTnLst>
                                </p:cTn>
                              </p:par>
                              <p:par>
                                <p:cTn id="17" presetID="0" presetClass="path" presetSubtype="0" accel="50000" decel="50000" fill="hold" nodeType="withEffect">
                                  <p:stCondLst>
                                    <p:cond delay="750"/>
                                  </p:stCondLst>
                                  <p:childTnLst>
                                    <p:animMotion origin="layout" path="M -0.00677 -0.59792 L -0.00677 -0.59768 C -0.0059 -0.59398 -0.00486 -0.59004 -0.00399 -0.58611 C -0.00347 -0.58449 -0.00347 -0.58264 -0.00295 -0.58102 C -0.00243 -0.57963 -0.00156 -0.57847 -0.00104 -0.57708 C -0.00052 -0.57592 -0.00052 -0.57477 2.77778E-7 -0.57338 C 0.00139 -0.56875 0.00191 -0.56829 0.00382 -0.56435 C 0.0059 -0.55347 0.00312 -0.56458 0.00764 -0.55532 C 0.00833 -0.55417 0.00833 -0.55278 0.00868 -0.55139 C 0.0092 -0.54954 0.00972 -0.54792 0.01059 -0.54629 C 0.01146 -0.54467 0.0125 -0.54375 0.01354 -0.54236 C 0.01476 -0.53889 0.01632 -0.53565 0.01736 -0.53194 C 0.01806 -0.52986 0.01858 -0.52754 0.01927 -0.52546 C 0.01979 -0.52407 0.02083 -0.52315 0.02135 -0.52176 C 0.02569 -0.50972 0.02049 -0.52014 0.02622 -0.50995 C 0.02812 -0.4993 0.02569 -0.50995 0.02899 -0.50092 C 0.02969 -0.49907 0.03073 -0.49352 0.03108 -0.4919 C 0.03073 -0.48241 0.03056 -0.47292 0.03003 -0.46342 C 0.02986 -0.46204 0.02934 -0.46088 0.02899 -0.45949 C 0.02865 -0.45694 0.02865 -0.45417 0.02812 -0.45162 C 0.02778 -0.45023 0.02674 -0.4493 0.02622 -0.44792 C 0.02483 -0.44444 0.02396 -0.44051 0.02222 -0.4375 C 0.02135 -0.43611 0.02031 -0.43403 0.01927 -0.43241 C 0.01875 -0.43148 0.01788 -0.43079 0.01736 -0.42963 C 0.01285 -0.42129 0.01597 -0.42569 0.0125 -0.41805 C 0.01128 -0.41551 0.0099 -0.41296 0.00868 -0.41042 C 0.0059 -0.40463 0.00747 -0.40764 0.00382 -0.40116 C 0.00122 -0.3875 0.00469 -0.4037 0.00087 -0.39213 C -0.00104 -0.38611 -0.00104 -0.38403 -0.00208 -0.37801 C -0.00226 -0.37616 -0.0026 -0.37454 -0.00295 -0.37268 C -0.0026 -0.36458 -0.0026 -0.35625 -0.00208 -0.34815 C -0.00191 -0.34676 -0.00122 -0.3456 -0.00104 -0.34421 C -0.00052 -0.3412 -0.00035 -0.33819 2.77778E-7 -0.33518 C 0.00278 -0.29606 -0.00069 -0.33565 0.00191 -0.3081 C 0.00226 -0.30069 0.00278 -0.29329 0.00278 -0.28611 C 0.00278 -0.28264 0.00156 -0.25116 0.00087 -0.24467 C 0.00069 -0.24329 0.00017 -0.24213 2.77778E-7 -0.24074 C -0.00052 -0.23819 -0.00087 -0.23565 -0.00104 -0.23287 C -0.00139 -0.22778 -0.00174 -0.22268 -0.00208 -0.21736 C -0.00174 -0.19977 -0.00122 -0.18217 -0.00104 -0.16435 C 2.77778E-7 -0.06111 2.77778E-7 -0.06157 2.77778E-7 -1.48148E-6 " pathEditMode="relative" rAng="0" ptsTypes="AAAAAAAAAAAAAAAAAAAAAAAAAAAAAAAAAAAAAAAAA">
                                      <p:cBhvr>
                                        <p:cTn id="18" dur="2000" fill="hold"/>
                                        <p:tgtEl>
                                          <p:spTgt spid="14342"/>
                                        </p:tgtEl>
                                        <p:attrNameLst>
                                          <p:attrName>ppt_x</p:attrName>
                                          <p:attrName>ppt_y</p:attrName>
                                        </p:attrNameLst>
                                      </p:cBhvr>
                                      <p:rCtr x="1892" y="29884"/>
                                    </p:animMotion>
                                  </p:childTnLst>
                                </p:cTn>
                              </p:par>
                              <p:par>
                                <p:cTn id="19" presetID="10" presetClass="entr" presetSubtype="0" fill="hold" nodeType="withEffect">
                                  <p:stCondLst>
                                    <p:cond delay="1500"/>
                                  </p:stCondLst>
                                  <p:childTnLst>
                                    <p:set>
                                      <p:cBhvr>
                                        <p:cTn id="20" dur="1" fill="hold">
                                          <p:stCondLst>
                                            <p:cond delay="0"/>
                                          </p:stCondLst>
                                        </p:cTn>
                                        <p:tgtEl>
                                          <p:spTgt spid="14343"/>
                                        </p:tgtEl>
                                        <p:attrNameLst>
                                          <p:attrName>style.visibility</p:attrName>
                                        </p:attrNameLst>
                                      </p:cBhvr>
                                      <p:to>
                                        <p:strVal val="visible"/>
                                      </p:to>
                                    </p:set>
                                    <p:animEffect transition="in" filter="fade">
                                      <p:cBhvr>
                                        <p:cTn id="21" dur="500"/>
                                        <p:tgtEl>
                                          <p:spTgt spid="14343"/>
                                        </p:tgtEl>
                                      </p:cBhvr>
                                    </p:animEffect>
                                  </p:childTnLst>
                                </p:cTn>
                              </p:par>
                              <p:par>
                                <p:cTn id="22" presetID="8" presetClass="emph" presetSubtype="0" fill="hold" nodeType="withEffect">
                                  <p:stCondLst>
                                    <p:cond delay="1500"/>
                                  </p:stCondLst>
                                  <p:childTnLst>
                                    <p:animRot by="21600000">
                                      <p:cBhvr>
                                        <p:cTn id="23" dur="1750" fill="hold"/>
                                        <p:tgtEl>
                                          <p:spTgt spid="14343"/>
                                        </p:tgtEl>
                                        <p:attrNameLst>
                                          <p:attrName>r</p:attrName>
                                        </p:attrNameLst>
                                      </p:cBhvr>
                                    </p:animRot>
                                  </p:childTnLst>
                                </p:cTn>
                              </p:par>
                              <p:par>
                                <p:cTn id="24" presetID="0" presetClass="path" presetSubtype="0" accel="50000" decel="50000" fill="hold" nodeType="withEffect">
                                  <p:stCondLst>
                                    <p:cond delay="1500"/>
                                  </p:stCondLst>
                                  <p:childTnLst>
                                    <p:animMotion origin="layout" path="M -0.00677 -0.73102 L -0.00677 -0.73056 C -0.0059 -0.72616 -0.00486 -0.7213 -0.00399 -0.71644 C -0.00347 -0.71459 -0.00347 -0.71227 -0.00295 -0.71019 C -0.00243 -0.7088 -0.00156 -0.70741 -0.00104 -0.70556 C -0.00052 -0.70417 -0.00052 -0.70278 7.37257E-17 -0.70116 C 0.00139 -0.69537 0.00191 -0.69491 0.00382 -0.69005 C 0.0059 -0.67685 0.00313 -0.69028 0.00764 -0.67917 C 0.00833 -0.67755 0.00833 -0.67616 0.00868 -0.67431 C 0.0092 -0.67199 0.00972 -0.66991 0.01059 -0.66806 C 0.01146 -0.66597 0.0125 -0.66482 0.01354 -0.6632 C 0.01476 -0.65903 0.01632 -0.65509 0.01736 -0.65047 C 0.01806 -0.64792 0.01858 -0.64514 0.01927 -0.64259 C 0.01979 -0.64074 0.02083 -0.63982 0.02135 -0.63797 C 0.02569 -0.62338 0.02049 -0.63611 0.02622 -0.62361 C 0.02813 -0.61065 0.02569 -0.62361 0.02899 -0.6125 C 0.02969 -0.61019 0.03073 -0.60347 0.03108 -0.60162 C 0.03073 -0.58982 0.03056 -0.57824 0.03003 -0.56667 C 0.02986 -0.56505 0.02934 -0.56366 0.02899 -0.56181 C 0.02865 -0.5588 0.02865 -0.55533 0.02813 -0.55232 C 0.02778 -0.55047 0.02674 -0.54954 0.02622 -0.54792 C 0.02483 -0.54352 0.02396 -0.53866 0.02222 -0.53496 C 0.02135 -0.5331 0.02031 -0.53079 0.01927 -0.52871 C 0.01875 -0.52755 0.01788 -0.52685 0.01736 -0.52547 C 0.01285 -0.51551 0.01597 -0.5206 0.0125 -0.51134 C 0.01128 -0.50834 0.0099 -0.50509 0.00868 -0.50185 C 0.0059 -0.49491 0.00747 -0.49861 0.00382 -0.49051 C 0.00122 -0.47384 0.00469 -0.49375 0.00087 -0.47963 C -0.00104 -0.47222 -0.00104 -0.46968 -0.00208 -0.46227 C -0.00226 -0.45996 -0.0026 -0.4581 -0.00295 -0.45579 C -0.0026 -0.44584 -0.0026 -0.43565 -0.00208 -0.4257 C -0.00191 -0.42408 -0.00122 -0.42269 -0.00104 -0.42107 C -0.00052 -0.41736 -0.00035 -0.41366 7.37257E-17 -0.40996 C 0.00278 -0.36204 -0.00069 -0.41042 0.00191 -0.37685 C 0.00226 -0.36783 0.00278 -0.3588 0.00278 -0.35023 C 0.00278 -0.3456 0.00156 -0.30718 0.00087 -0.29931 C 0.00069 -0.29746 0.00017 -0.29607 7.37257E-17 -0.29468 C -0.00052 -0.29144 -0.00087 -0.2882 -0.00104 -0.28472 C -0.00139 -0.27871 -0.00174 -0.27246 -0.00208 -0.26597 C -0.00174 -0.24445 -0.00122 -0.22246 -0.00104 -0.20116 C 7.37257E-17 -0.07477 7.37257E-17 -0.07547 7.37257E-17 2.22222E-6 " pathEditMode="relative" rAng="0" ptsTypes="AAAAAAAAAAAAAAAAAAAAAAAAAAAAAAAAAAAAAAAAA">
                                      <p:cBhvr>
                                        <p:cTn id="25" dur="1750" fill="hold"/>
                                        <p:tgtEl>
                                          <p:spTgt spid="14343"/>
                                        </p:tgtEl>
                                        <p:attrNameLst>
                                          <p:attrName>ppt_x</p:attrName>
                                          <p:attrName>ppt_y</p:attrName>
                                        </p:attrNameLst>
                                      </p:cBhvr>
                                      <p:rCtr x="1892" y="36551"/>
                                    </p:animMotion>
                                  </p:childTnLst>
                                </p:cTn>
                              </p:par>
                            </p:childTnLst>
                          </p:cTn>
                        </p:par>
                        <p:par>
                          <p:cTn id="26" fill="hold" nodeType="afterGroup">
                            <p:stCondLst>
                              <p:cond delay="3250"/>
                            </p:stCondLst>
                            <p:childTnLst>
                              <p:par>
                                <p:cTn id="27" presetID="14" presetClass="entr" presetSubtype="5"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vertical)">
                                      <p:cBhvr>
                                        <p:cTn id="2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pic>
        <p:nvPicPr>
          <p:cNvPr id="14338" name="Picture 8">
            <a:extLst>
              <a:ext uri="{FF2B5EF4-FFF2-40B4-BE49-F238E27FC236}">
                <a16:creationId xmlns:a16="http://schemas.microsoft.com/office/drawing/2014/main" id="{B2E4770E-9C97-435C-A61C-1F325DC7D1A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892675"/>
            <a:ext cx="2357438"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30">
            <a:extLst>
              <a:ext uri="{FF2B5EF4-FFF2-40B4-BE49-F238E27FC236}">
                <a16:creationId xmlns:a16="http://schemas.microsoft.com/office/drawing/2014/main" id="{5854DE4D-FBFA-421E-8960-A55FEA83B1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3903236">
            <a:off x="-505619" y="4423569"/>
            <a:ext cx="1665288"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31">
            <a:extLst>
              <a:ext uri="{FF2B5EF4-FFF2-40B4-BE49-F238E27FC236}">
                <a16:creationId xmlns:a16="http://schemas.microsoft.com/office/drawing/2014/main" id="{83845475-9E47-4FFD-A193-1F145E30B0A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3099766">
            <a:off x="-218281" y="4291806"/>
            <a:ext cx="1665287" cy="2362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29">
            <a:extLst>
              <a:ext uri="{FF2B5EF4-FFF2-40B4-BE49-F238E27FC236}">
                <a16:creationId xmlns:a16="http://schemas.microsoft.com/office/drawing/2014/main" id="{E39BBD8A-B614-4334-96FB-709A4DA3822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803454">
            <a:off x="7859713" y="3841750"/>
            <a:ext cx="1179512" cy="167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1">
            <a:extLst>
              <a:ext uri="{FF2B5EF4-FFF2-40B4-BE49-F238E27FC236}">
                <a16:creationId xmlns:a16="http://schemas.microsoft.com/office/drawing/2014/main" id="{7EA76B02-EDC8-478E-847D-FFA723B4653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77188" y="3778250"/>
            <a:ext cx="1179512" cy="167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9">
            <a:extLst>
              <a:ext uri="{FF2B5EF4-FFF2-40B4-BE49-F238E27FC236}">
                <a16:creationId xmlns:a16="http://schemas.microsoft.com/office/drawing/2014/main" id="{DB1EE5EE-F9CF-45EC-9DAD-12F01B87E02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00813" y="4935538"/>
            <a:ext cx="2717800" cy="182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4" name="Title 20">
            <a:extLst>
              <a:ext uri="{FF2B5EF4-FFF2-40B4-BE49-F238E27FC236}">
                <a16:creationId xmlns:a16="http://schemas.microsoft.com/office/drawing/2014/main" id="{FE6E4EAB-DDA3-41E6-8F24-C4B99FBBE1E3}"/>
              </a:ext>
            </a:extLst>
          </p:cNvPr>
          <p:cNvSpPr>
            <a:spLocks noGrp="1"/>
          </p:cNvSpPr>
          <p:nvPr>
            <p:ph type="title"/>
          </p:nvPr>
        </p:nvSpPr>
        <p:spPr>
          <a:xfrm>
            <a:off x="457200" y="479425"/>
            <a:ext cx="8220075" cy="993775"/>
          </a:xfrm>
        </p:spPr>
        <p:txBody>
          <a:bodyPr/>
          <a:lstStyle/>
          <a:p>
            <a:r>
              <a:rPr lang="en-GB" altLang="en-US" sz="3600">
                <a:latin typeface="Berlin Sans FB" panose="020E0602020502020306" pitchFamily="34" charset="0"/>
              </a:rPr>
              <a:t>Crops</a:t>
            </a:r>
          </a:p>
        </p:txBody>
      </p:sp>
      <p:sp>
        <p:nvSpPr>
          <p:cNvPr id="9" name="Rectangle 2">
            <a:extLst>
              <a:ext uri="{FF2B5EF4-FFF2-40B4-BE49-F238E27FC236}">
                <a16:creationId xmlns:a16="http://schemas.microsoft.com/office/drawing/2014/main" id="{C6F34B01-DA4E-4065-A34B-4CFFBD766CCA}"/>
              </a:ext>
            </a:extLst>
          </p:cNvPr>
          <p:cNvSpPr/>
          <p:nvPr/>
        </p:nvSpPr>
        <p:spPr>
          <a:xfrm>
            <a:off x="857250" y="1974850"/>
            <a:ext cx="2419350" cy="495300"/>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Grown in the UK</a:t>
            </a:r>
          </a:p>
        </p:txBody>
      </p:sp>
      <p:sp>
        <p:nvSpPr>
          <p:cNvPr id="10" name="Rectangle 2">
            <a:extLst>
              <a:ext uri="{FF2B5EF4-FFF2-40B4-BE49-F238E27FC236}">
                <a16:creationId xmlns:a16="http://schemas.microsoft.com/office/drawing/2014/main" id="{0890FC4D-7143-47AC-85BF-7D8EB1811CDB}"/>
              </a:ext>
            </a:extLst>
          </p:cNvPr>
          <p:cNvSpPr/>
          <p:nvPr/>
        </p:nvSpPr>
        <p:spPr>
          <a:xfrm>
            <a:off x="1042988" y="2701925"/>
            <a:ext cx="2149475" cy="2030413"/>
          </a:xfrm>
          <a:prstGeom prst="rect">
            <a:avLst/>
          </a:prstGeom>
          <a:noFill/>
          <a:ln cap="flat">
            <a:noFill/>
            <a:prstDash val="solid"/>
          </a:ln>
        </p:spPr>
        <p:txBody>
          <a:bodyPr>
            <a:spAutoFit/>
          </a:bodyPr>
          <a:lstStyle/>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wheat</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barley</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oats</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potatoes</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sugar beet</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vegetables</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oilseed rape</a:t>
            </a:r>
          </a:p>
        </p:txBody>
      </p:sp>
      <p:sp>
        <p:nvSpPr>
          <p:cNvPr id="11" name="Rectangle 2">
            <a:extLst>
              <a:ext uri="{FF2B5EF4-FFF2-40B4-BE49-F238E27FC236}">
                <a16:creationId xmlns:a16="http://schemas.microsoft.com/office/drawing/2014/main" id="{5D0E85A0-EECD-46D4-AE4F-E6E76504AF41}"/>
              </a:ext>
            </a:extLst>
          </p:cNvPr>
          <p:cNvSpPr/>
          <p:nvPr/>
        </p:nvSpPr>
        <p:spPr>
          <a:xfrm>
            <a:off x="5902325" y="1974850"/>
            <a:ext cx="2419350" cy="495300"/>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Grown in the USA</a:t>
            </a:r>
          </a:p>
        </p:txBody>
      </p:sp>
      <p:sp>
        <p:nvSpPr>
          <p:cNvPr id="12" name="Rectangle 22">
            <a:extLst>
              <a:ext uri="{FF2B5EF4-FFF2-40B4-BE49-F238E27FC236}">
                <a16:creationId xmlns:a16="http://schemas.microsoft.com/office/drawing/2014/main" id="{6CE7FBEF-142A-445A-A872-374D33F57516}"/>
              </a:ext>
            </a:extLst>
          </p:cNvPr>
          <p:cNvSpPr/>
          <p:nvPr/>
        </p:nvSpPr>
        <p:spPr>
          <a:xfrm>
            <a:off x="6208713" y="2698750"/>
            <a:ext cx="1824037" cy="1754188"/>
          </a:xfrm>
          <a:prstGeom prst="rect">
            <a:avLst/>
          </a:prstGeom>
          <a:noFill/>
          <a:ln cap="flat">
            <a:noFill/>
            <a:prstDash val="solid"/>
          </a:ln>
        </p:spPr>
        <p:txBody>
          <a:bodyPr>
            <a:spAutoFit/>
          </a:bodyPr>
          <a:lstStyle/>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corn</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soya beans</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wheat</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alfalfa</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cotton</a:t>
            </a:r>
          </a:p>
          <a:p>
            <a:pPr marL="285750" indent="-285750" eaLnBrk="1" fontAlgn="auto" hangingPunct="1">
              <a:spcBef>
                <a:spcPts val="0"/>
              </a:spcBef>
              <a:spcAft>
                <a:spcPts val="0"/>
              </a:spcAft>
              <a:buSzPct val="100000"/>
              <a:buFont typeface="Arial" pitchFamily="34"/>
              <a:buChar char="•"/>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hay</a:t>
            </a:r>
          </a:p>
        </p:txBody>
      </p:sp>
      <p:pic>
        <p:nvPicPr>
          <p:cNvPr id="14349" name="Picture 4">
            <a:extLst>
              <a:ext uri="{FF2B5EF4-FFF2-40B4-BE49-F238E27FC236}">
                <a16:creationId xmlns:a16="http://schemas.microsoft.com/office/drawing/2014/main" id="{27EFAF04-11EB-460A-B96B-E534BE4FB20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767013" y="2054225"/>
            <a:ext cx="3355975" cy="443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0" name="Picture 5">
            <a:extLst>
              <a:ext uri="{FF2B5EF4-FFF2-40B4-BE49-F238E27FC236}">
                <a16:creationId xmlns:a16="http://schemas.microsoft.com/office/drawing/2014/main" id="{27A0D315-A93D-4CAA-9001-BFD190F74251}"/>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388953">
            <a:off x="6213475" y="5341938"/>
            <a:ext cx="127317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1" name="Picture 10">
            <a:extLst>
              <a:ext uri="{FF2B5EF4-FFF2-40B4-BE49-F238E27FC236}">
                <a16:creationId xmlns:a16="http://schemas.microsoft.com/office/drawing/2014/main" id="{A8B4373E-2DDB-40A9-9DD4-E76E7A88AA42}"/>
              </a:ext>
            </a:extLst>
          </p:cNvPr>
          <p:cNvPicPr>
            <a:picLocks noChangeAspect="1"/>
          </p:cNvPicPr>
          <p:nvPr/>
        </p:nvPicPr>
        <p:blipFill>
          <a:blip r:embed="rId8">
            <a:extLst>
              <a:ext uri="{28A0092B-C50C-407E-A947-70E740481C1C}">
                <a14:useLocalDpi xmlns:a14="http://schemas.microsoft.com/office/drawing/2010/main" val="0"/>
              </a:ext>
            </a:extLst>
          </a:blip>
          <a:srcRect r="8429"/>
          <a:stretch>
            <a:fillRect/>
          </a:stretch>
        </p:blipFill>
        <p:spPr bwMode="auto">
          <a:xfrm>
            <a:off x="7062788" y="4508500"/>
            <a:ext cx="2081212"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2" name="Picture 23">
            <a:extLst>
              <a:ext uri="{FF2B5EF4-FFF2-40B4-BE49-F238E27FC236}">
                <a16:creationId xmlns:a16="http://schemas.microsoft.com/office/drawing/2014/main" id="{FDDA6DF3-25F6-4A3E-BA2A-3DFA19A09BFF}"/>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4450" y="4932363"/>
            <a:ext cx="4292600"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3" name="Picture 7">
            <a:extLst>
              <a:ext uri="{FF2B5EF4-FFF2-40B4-BE49-F238E27FC236}">
                <a16:creationId xmlns:a16="http://schemas.microsoft.com/office/drawing/2014/main" id="{682EF9AB-51B1-4A51-93D8-D8DA6F1A78C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65125" y="6034088"/>
            <a:ext cx="148748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D6443721-95DB-4B6D-B5A7-953EDDA68383}"/>
              </a:ext>
            </a:extLst>
          </p:cNvPr>
          <p:cNvSpPr>
            <a:spLocks noGrp="1"/>
          </p:cNvSpPr>
          <p:nvPr>
            <p:ph type="title"/>
          </p:nvPr>
        </p:nvSpPr>
        <p:spPr>
          <a:xfrm>
            <a:off x="457200" y="479425"/>
            <a:ext cx="8220075" cy="993775"/>
          </a:xfrm>
        </p:spPr>
        <p:txBody>
          <a:bodyPr/>
          <a:lstStyle/>
          <a:p>
            <a:r>
              <a:rPr lang="en-GB" altLang="en-US" sz="3600">
                <a:latin typeface="Berlin Sans FB" panose="020E0602020502020306" pitchFamily="34" charset="0"/>
              </a:rPr>
              <a:t>American Animals</a:t>
            </a:r>
          </a:p>
        </p:txBody>
      </p:sp>
      <p:sp>
        <p:nvSpPr>
          <p:cNvPr id="3" name="Rectangle 2">
            <a:extLst>
              <a:ext uri="{FF2B5EF4-FFF2-40B4-BE49-F238E27FC236}">
                <a16:creationId xmlns:a16="http://schemas.microsoft.com/office/drawing/2014/main" id="{C2CA2290-38C0-4850-BBC9-92D94A92820B}"/>
              </a:ext>
            </a:extLst>
          </p:cNvPr>
          <p:cNvSpPr/>
          <p:nvPr/>
        </p:nvSpPr>
        <p:spPr>
          <a:xfrm>
            <a:off x="758825" y="1473200"/>
            <a:ext cx="7616825" cy="495300"/>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kern="0" dirty="0">
                <a:solidFill>
                  <a:srgbClr val="013F7C"/>
                </a:solidFill>
                <a:latin typeface="Berlin Sans FB" panose="020E0602020502020306" pitchFamily="34" charset="0"/>
              </a:rPr>
              <a:t>Look at these picture of animals from the USA. Can you name them all?</a:t>
            </a:r>
          </a:p>
        </p:txBody>
      </p:sp>
      <p:pic>
        <p:nvPicPr>
          <p:cNvPr id="15364" name="Picture 2" descr="Bald Eagle, Eagle, Bald, Flying, Raptor, Bird, Nature">
            <a:extLst>
              <a:ext uri="{FF2B5EF4-FFF2-40B4-BE49-F238E27FC236}">
                <a16:creationId xmlns:a16="http://schemas.microsoft.com/office/drawing/2014/main" id="{D9511A5F-C0B3-4CDE-950A-A20CEC483E4E}"/>
              </a:ext>
            </a:extLst>
          </p:cNvPr>
          <p:cNvPicPr>
            <a:picLocks noChangeAspect="1"/>
          </p:cNvPicPr>
          <p:nvPr/>
        </p:nvPicPr>
        <p:blipFill>
          <a:blip r:embed="rId3">
            <a:extLst>
              <a:ext uri="{28A0092B-C50C-407E-A947-70E740481C1C}">
                <a14:useLocalDpi xmlns:a14="http://schemas.microsoft.com/office/drawing/2010/main" val="0"/>
              </a:ext>
            </a:extLst>
          </a:blip>
          <a:srcRect l="4852"/>
          <a:stretch>
            <a:fillRect/>
          </a:stretch>
        </p:blipFill>
        <p:spPr bwMode="auto">
          <a:xfrm>
            <a:off x="5959475" y="2165350"/>
            <a:ext cx="2416175"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4" descr="Moose, Bull Elk, Yawns">
            <a:extLst>
              <a:ext uri="{FF2B5EF4-FFF2-40B4-BE49-F238E27FC236}">
                <a16:creationId xmlns:a16="http://schemas.microsoft.com/office/drawing/2014/main" id="{8B484E89-F710-47FF-80C3-2161B1366AEE}"/>
              </a:ext>
            </a:extLst>
          </p:cNvPr>
          <p:cNvPicPr>
            <a:picLocks noChangeAspect="1"/>
          </p:cNvPicPr>
          <p:nvPr/>
        </p:nvPicPr>
        <p:blipFill>
          <a:blip r:embed="rId4">
            <a:extLst>
              <a:ext uri="{28A0092B-C50C-407E-A947-70E740481C1C}">
                <a14:useLocalDpi xmlns:a14="http://schemas.microsoft.com/office/drawing/2010/main" val="0"/>
              </a:ext>
            </a:extLst>
          </a:blip>
          <a:srcRect l="2873" r="2873"/>
          <a:stretch>
            <a:fillRect/>
          </a:stretch>
        </p:blipFill>
        <p:spPr bwMode="auto">
          <a:xfrm>
            <a:off x="3348038" y="2165350"/>
            <a:ext cx="2416175" cy="158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8" descr="Racoon, Animal, Snow, Raccoon, Mammal, Wild, Wildlife">
            <a:extLst>
              <a:ext uri="{FF2B5EF4-FFF2-40B4-BE49-F238E27FC236}">
                <a16:creationId xmlns:a16="http://schemas.microsoft.com/office/drawing/2014/main" id="{AE52CD02-3A6A-4008-82CF-1CEA5BFB98D3}"/>
              </a:ext>
            </a:extLst>
          </p:cNvPr>
          <p:cNvPicPr>
            <a:picLocks noChangeAspect="1"/>
          </p:cNvPicPr>
          <p:nvPr/>
        </p:nvPicPr>
        <p:blipFill>
          <a:blip r:embed="rId5">
            <a:extLst>
              <a:ext uri="{28A0092B-C50C-407E-A947-70E740481C1C}">
                <a14:useLocalDpi xmlns:a14="http://schemas.microsoft.com/office/drawing/2010/main" val="0"/>
              </a:ext>
            </a:extLst>
          </a:blip>
          <a:srcRect l="8095"/>
          <a:stretch>
            <a:fillRect/>
          </a:stretch>
        </p:blipFill>
        <p:spPr bwMode="auto">
          <a:xfrm>
            <a:off x="735013" y="4249738"/>
            <a:ext cx="2417762" cy="160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10" descr="Skunk, Wildlife, Portrait, Walking, Striped, Black">
            <a:extLst>
              <a:ext uri="{FF2B5EF4-FFF2-40B4-BE49-F238E27FC236}">
                <a16:creationId xmlns:a16="http://schemas.microsoft.com/office/drawing/2014/main" id="{2914165B-FEA1-4796-A44E-4C13A9235014}"/>
              </a:ext>
            </a:extLst>
          </p:cNvPr>
          <p:cNvPicPr>
            <a:picLocks noChangeAspect="1"/>
          </p:cNvPicPr>
          <p:nvPr/>
        </p:nvPicPr>
        <p:blipFill>
          <a:blip r:embed="rId6">
            <a:extLst>
              <a:ext uri="{28A0092B-C50C-407E-A947-70E740481C1C}">
                <a14:useLocalDpi xmlns:a14="http://schemas.microsoft.com/office/drawing/2010/main" val="0"/>
              </a:ext>
            </a:extLst>
          </a:blip>
          <a:srcRect l="8311" b="4213"/>
          <a:stretch>
            <a:fillRect/>
          </a:stretch>
        </p:blipFill>
        <p:spPr bwMode="auto">
          <a:xfrm>
            <a:off x="3348038" y="4254500"/>
            <a:ext cx="24161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2" descr="Bear, Brown Bear, Animal, Mammal, Beast, Hairy, Nature">
            <a:extLst>
              <a:ext uri="{FF2B5EF4-FFF2-40B4-BE49-F238E27FC236}">
                <a16:creationId xmlns:a16="http://schemas.microsoft.com/office/drawing/2014/main" id="{2C871AB5-C2AC-4A8C-A8DC-A66888AB2379}"/>
              </a:ext>
            </a:extLst>
          </p:cNvPr>
          <p:cNvPicPr>
            <a:picLocks noChangeAspect="1"/>
          </p:cNvPicPr>
          <p:nvPr/>
        </p:nvPicPr>
        <p:blipFill>
          <a:blip r:embed="rId7">
            <a:extLst>
              <a:ext uri="{28A0092B-C50C-407E-A947-70E740481C1C}">
                <a14:useLocalDpi xmlns:a14="http://schemas.microsoft.com/office/drawing/2010/main" val="0"/>
              </a:ext>
            </a:extLst>
          </a:blip>
          <a:srcRect l="7481" t="4485"/>
          <a:stretch>
            <a:fillRect/>
          </a:stretch>
        </p:blipFill>
        <p:spPr bwMode="auto">
          <a:xfrm>
            <a:off x="5959475" y="4254500"/>
            <a:ext cx="24161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9" name="Rectangle 12">
            <a:extLst>
              <a:ext uri="{FF2B5EF4-FFF2-40B4-BE49-F238E27FC236}">
                <a16:creationId xmlns:a16="http://schemas.microsoft.com/office/drawing/2014/main" id="{158A4E37-B5C9-487B-B68F-C24F84E01445}"/>
              </a:ext>
            </a:extLst>
          </p:cNvPr>
          <p:cNvSpPr>
            <a:spLocks noChangeArrowheads="1"/>
          </p:cNvSpPr>
          <p:nvPr/>
        </p:nvSpPr>
        <p:spPr bwMode="auto">
          <a:xfrm>
            <a:off x="735013" y="3759200"/>
            <a:ext cx="2417762" cy="360363"/>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rattlesnake</a:t>
            </a:r>
          </a:p>
        </p:txBody>
      </p:sp>
      <p:sp>
        <p:nvSpPr>
          <p:cNvPr id="10" name="ratlesnake ?">
            <a:extLst>
              <a:ext uri="{FF2B5EF4-FFF2-40B4-BE49-F238E27FC236}">
                <a16:creationId xmlns:a16="http://schemas.microsoft.com/office/drawing/2014/main" id="{04257D2F-A160-4D30-8E45-67D917338893}"/>
              </a:ext>
            </a:extLst>
          </p:cNvPr>
          <p:cNvSpPr>
            <a:spLocks noChangeArrowheads="1"/>
          </p:cNvSpPr>
          <p:nvPr/>
        </p:nvSpPr>
        <p:spPr bwMode="auto">
          <a:xfrm>
            <a:off x="735013" y="3759200"/>
            <a:ext cx="2417762" cy="36036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2400" b="1">
                <a:solidFill>
                  <a:srgbClr val="FFFFFF"/>
                </a:solidFill>
                <a:latin typeface="Berlin Sans FB" panose="020E0602020502020306" pitchFamily="34" charset="0"/>
                <a:cs typeface="Sassoon Infant Rg" charset="0"/>
              </a:rPr>
              <a:t>?</a:t>
            </a:r>
          </a:p>
        </p:txBody>
      </p:sp>
      <p:sp>
        <p:nvSpPr>
          <p:cNvPr id="15371" name="Rectangle 15">
            <a:extLst>
              <a:ext uri="{FF2B5EF4-FFF2-40B4-BE49-F238E27FC236}">
                <a16:creationId xmlns:a16="http://schemas.microsoft.com/office/drawing/2014/main" id="{B4A93F7F-0A1C-499A-B47A-7221AE5A6AA1}"/>
              </a:ext>
            </a:extLst>
          </p:cNvPr>
          <p:cNvSpPr>
            <a:spLocks noChangeArrowheads="1"/>
          </p:cNvSpPr>
          <p:nvPr/>
        </p:nvSpPr>
        <p:spPr bwMode="auto">
          <a:xfrm>
            <a:off x="3348038" y="3759200"/>
            <a:ext cx="2416175" cy="360363"/>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moose</a:t>
            </a:r>
          </a:p>
        </p:txBody>
      </p:sp>
      <p:sp>
        <p:nvSpPr>
          <p:cNvPr id="12" name="moose ?">
            <a:extLst>
              <a:ext uri="{FF2B5EF4-FFF2-40B4-BE49-F238E27FC236}">
                <a16:creationId xmlns:a16="http://schemas.microsoft.com/office/drawing/2014/main" id="{2B973C86-EF81-40E2-8251-2735A563278D}"/>
              </a:ext>
            </a:extLst>
          </p:cNvPr>
          <p:cNvSpPr>
            <a:spLocks noChangeArrowheads="1"/>
          </p:cNvSpPr>
          <p:nvPr/>
        </p:nvSpPr>
        <p:spPr bwMode="auto">
          <a:xfrm>
            <a:off x="3348038" y="3759200"/>
            <a:ext cx="2416175" cy="36036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2400" b="1">
                <a:solidFill>
                  <a:srgbClr val="FFFFFF"/>
                </a:solidFill>
                <a:latin typeface="Berlin Sans FB" panose="020E0602020502020306" pitchFamily="34" charset="0"/>
                <a:cs typeface="Sassoon Infant Rg" charset="0"/>
              </a:rPr>
              <a:t>?</a:t>
            </a:r>
          </a:p>
        </p:txBody>
      </p:sp>
      <p:sp>
        <p:nvSpPr>
          <p:cNvPr id="15373" name="Rectangle 17">
            <a:extLst>
              <a:ext uri="{FF2B5EF4-FFF2-40B4-BE49-F238E27FC236}">
                <a16:creationId xmlns:a16="http://schemas.microsoft.com/office/drawing/2014/main" id="{55B3E8BD-CBD2-4B99-AF41-57CD16237BC7}"/>
              </a:ext>
            </a:extLst>
          </p:cNvPr>
          <p:cNvSpPr>
            <a:spLocks noChangeArrowheads="1"/>
          </p:cNvSpPr>
          <p:nvPr/>
        </p:nvSpPr>
        <p:spPr bwMode="auto">
          <a:xfrm>
            <a:off x="5959475" y="3754438"/>
            <a:ext cx="2416175" cy="365125"/>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eagle</a:t>
            </a:r>
          </a:p>
        </p:txBody>
      </p:sp>
      <p:sp>
        <p:nvSpPr>
          <p:cNvPr id="14" name="Rectangle 18">
            <a:extLst>
              <a:ext uri="{FF2B5EF4-FFF2-40B4-BE49-F238E27FC236}">
                <a16:creationId xmlns:a16="http://schemas.microsoft.com/office/drawing/2014/main" id="{575DA621-F91C-4E44-AED0-0E2513B09CC3}"/>
              </a:ext>
            </a:extLst>
          </p:cNvPr>
          <p:cNvSpPr>
            <a:spLocks noChangeArrowheads="1"/>
          </p:cNvSpPr>
          <p:nvPr/>
        </p:nvSpPr>
        <p:spPr bwMode="auto">
          <a:xfrm>
            <a:off x="5959475" y="3754438"/>
            <a:ext cx="2416175" cy="365125"/>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2400" b="1">
                <a:solidFill>
                  <a:srgbClr val="FFFFFF"/>
                </a:solidFill>
                <a:latin typeface="Berlin Sans FB" panose="020E0602020502020306" pitchFamily="34" charset="0"/>
                <a:cs typeface="Sassoon Infant Rg" charset="0"/>
              </a:rPr>
              <a:t>?</a:t>
            </a:r>
          </a:p>
        </p:txBody>
      </p:sp>
      <p:pic>
        <p:nvPicPr>
          <p:cNvPr id="15375" name="Picture 14" descr="Prairie Rattlesnake, Viper, Poisonous, Reptile">
            <a:extLst>
              <a:ext uri="{FF2B5EF4-FFF2-40B4-BE49-F238E27FC236}">
                <a16:creationId xmlns:a16="http://schemas.microsoft.com/office/drawing/2014/main" id="{28081550-7649-4613-AC70-98182610EF31}"/>
              </a:ext>
            </a:extLst>
          </p:cNvPr>
          <p:cNvPicPr>
            <a:picLocks noChangeAspect="1"/>
          </p:cNvPicPr>
          <p:nvPr/>
        </p:nvPicPr>
        <p:blipFill>
          <a:blip r:embed="rId8">
            <a:extLst>
              <a:ext uri="{28A0092B-C50C-407E-A947-70E740481C1C}">
                <a14:useLocalDpi xmlns:a14="http://schemas.microsoft.com/office/drawing/2010/main" val="0"/>
              </a:ext>
            </a:extLst>
          </a:blip>
          <a:srcRect l="1353" t="1900" r="1353" b="1900"/>
          <a:stretch>
            <a:fillRect/>
          </a:stretch>
        </p:blipFill>
        <p:spPr bwMode="auto">
          <a:xfrm>
            <a:off x="735013" y="2165350"/>
            <a:ext cx="2417762" cy="158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Rectangle 21">
            <a:extLst>
              <a:ext uri="{FF2B5EF4-FFF2-40B4-BE49-F238E27FC236}">
                <a16:creationId xmlns:a16="http://schemas.microsoft.com/office/drawing/2014/main" id="{5AA0A877-8D13-4FDB-9956-9BF25A116CA8}"/>
              </a:ext>
            </a:extLst>
          </p:cNvPr>
          <p:cNvSpPr>
            <a:spLocks noChangeArrowheads="1"/>
          </p:cNvSpPr>
          <p:nvPr/>
        </p:nvSpPr>
        <p:spPr bwMode="auto">
          <a:xfrm>
            <a:off x="735013" y="5854700"/>
            <a:ext cx="2417762" cy="360363"/>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racoon</a:t>
            </a:r>
          </a:p>
        </p:txBody>
      </p:sp>
      <p:sp>
        <p:nvSpPr>
          <p:cNvPr id="17" name="Rectangle 22">
            <a:extLst>
              <a:ext uri="{FF2B5EF4-FFF2-40B4-BE49-F238E27FC236}">
                <a16:creationId xmlns:a16="http://schemas.microsoft.com/office/drawing/2014/main" id="{327A7C4C-7F54-4BED-BB44-53DBFA571EA9}"/>
              </a:ext>
            </a:extLst>
          </p:cNvPr>
          <p:cNvSpPr>
            <a:spLocks noChangeArrowheads="1"/>
          </p:cNvSpPr>
          <p:nvPr/>
        </p:nvSpPr>
        <p:spPr bwMode="auto">
          <a:xfrm>
            <a:off x="735013" y="5854700"/>
            <a:ext cx="2417762" cy="36036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2400" b="1">
                <a:solidFill>
                  <a:srgbClr val="FFFFFF"/>
                </a:solidFill>
                <a:latin typeface="Berlin Sans FB" panose="020E0602020502020306" pitchFamily="34" charset="0"/>
                <a:cs typeface="Sassoon Infant Rg" charset="0"/>
              </a:rPr>
              <a:t>?</a:t>
            </a:r>
          </a:p>
        </p:txBody>
      </p:sp>
      <p:sp>
        <p:nvSpPr>
          <p:cNvPr id="15378" name="Rectangle 23">
            <a:extLst>
              <a:ext uri="{FF2B5EF4-FFF2-40B4-BE49-F238E27FC236}">
                <a16:creationId xmlns:a16="http://schemas.microsoft.com/office/drawing/2014/main" id="{8047B47B-C1CD-4058-9AD8-94DE587C5F8D}"/>
              </a:ext>
            </a:extLst>
          </p:cNvPr>
          <p:cNvSpPr>
            <a:spLocks noChangeArrowheads="1"/>
          </p:cNvSpPr>
          <p:nvPr/>
        </p:nvSpPr>
        <p:spPr bwMode="auto">
          <a:xfrm>
            <a:off x="3348038" y="5854700"/>
            <a:ext cx="2416175" cy="360363"/>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skunk</a:t>
            </a:r>
          </a:p>
        </p:txBody>
      </p:sp>
      <p:sp>
        <p:nvSpPr>
          <p:cNvPr id="19" name="Rectangle 24">
            <a:extLst>
              <a:ext uri="{FF2B5EF4-FFF2-40B4-BE49-F238E27FC236}">
                <a16:creationId xmlns:a16="http://schemas.microsoft.com/office/drawing/2014/main" id="{28582BE4-CD8F-413E-BAD6-2AF81CCD8E9C}"/>
              </a:ext>
            </a:extLst>
          </p:cNvPr>
          <p:cNvSpPr>
            <a:spLocks noChangeArrowheads="1"/>
          </p:cNvSpPr>
          <p:nvPr/>
        </p:nvSpPr>
        <p:spPr bwMode="auto">
          <a:xfrm>
            <a:off x="3348038" y="5854700"/>
            <a:ext cx="2416175" cy="36036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2400" b="1">
                <a:solidFill>
                  <a:srgbClr val="FFFFFF"/>
                </a:solidFill>
                <a:latin typeface="Berlin Sans FB" panose="020E0602020502020306" pitchFamily="34" charset="0"/>
                <a:cs typeface="Sassoon Infant Rg" charset="0"/>
              </a:rPr>
              <a:t>?</a:t>
            </a:r>
          </a:p>
        </p:txBody>
      </p:sp>
      <p:sp>
        <p:nvSpPr>
          <p:cNvPr id="15380" name="Rectangle 25">
            <a:extLst>
              <a:ext uri="{FF2B5EF4-FFF2-40B4-BE49-F238E27FC236}">
                <a16:creationId xmlns:a16="http://schemas.microsoft.com/office/drawing/2014/main" id="{E11A7BC9-8FEC-4739-8F7A-C880E8D0355A}"/>
              </a:ext>
            </a:extLst>
          </p:cNvPr>
          <p:cNvSpPr>
            <a:spLocks noChangeArrowheads="1"/>
          </p:cNvSpPr>
          <p:nvPr/>
        </p:nvSpPr>
        <p:spPr bwMode="auto">
          <a:xfrm>
            <a:off x="5959475" y="5854700"/>
            <a:ext cx="2416175" cy="360363"/>
          </a:xfrm>
          <a:prstGeom prst="rect">
            <a:avLst/>
          </a:prstGeom>
          <a:solidFill>
            <a:srgbClr val="4472C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brown bear</a:t>
            </a:r>
          </a:p>
        </p:txBody>
      </p:sp>
      <p:sp>
        <p:nvSpPr>
          <p:cNvPr id="21" name="Rectangle 26">
            <a:extLst>
              <a:ext uri="{FF2B5EF4-FFF2-40B4-BE49-F238E27FC236}">
                <a16:creationId xmlns:a16="http://schemas.microsoft.com/office/drawing/2014/main" id="{94600290-705B-4A1A-9AC8-3D971EA0C931}"/>
              </a:ext>
            </a:extLst>
          </p:cNvPr>
          <p:cNvSpPr>
            <a:spLocks noChangeArrowheads="1"/>
          </p:cNvSpPr>
          <p:nvPr/>
        </p:nvSpPr>
        <p:spPr bwMode="auto">
          <a:xfrm>
            <a:off x="5959475" y="5854700"/>
            <a:ext cx="2416175" cy="36036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2400" b="1">
                <a:solidFill>
                  <a:srgbClr val="FFFFFF"/>
                </a:solidFill>
                <a:latin typeface="Berlin Sans FB" panose="020E0602020502020306" pitchFamily="34" charset="0"/>
                <a:cs typeface="Sassoon Infant Rg" charset="0"/>
              </a:rPr>
              <a:t>?</a:t>
            </a:r>
          </a:p>
        </p:txBody>
      </p:sp>
    </p:spTree>
  </p:cSld>
  <p:clrMapOvr>
    <a:masterClrMapping/>
  </p:clrMapOvr>
  <p:transition spd="slow"/>
  <p:timing>
    <p:tnLst>
      <p:par>
        <p:cTn id="1" dur="indefinite" restart="never" nodeType="tmRoot">
          <p:childTnLst>
            <p:seq concurrent="1" nextAc="seek">
              <p:cTn id="2" dur="indefinite" nodeType="interactiveSeq">
                <p:stCondLst>
                  <p:cond evt="onClick" delay="0">
                    <p:tgtEl>
                      <p:spTgt spid="10"/>
                    </p:tgtEl>
                  </p:cond>
                </p:stCondLst>
                <p:childTnLst>
                  <p:par>
                    <p:cTn id="3" fill="hold" nodeType="clickPar">
                      <p:stCondLst>
                        <p:cond evt="onBegin" delay="0">
                          <p:tn val="2"/>
                        </p:cond>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8" dur="indefinite" nodeType="interactiveSeq">
                <p:stCondLst>
                  <p:cond evt="onClick" delay="0">
                    <p:tgtEl>
                      <p:spTgt spid="12"/>
                    </p:tgtEl>
                  </p:cond>
                </p:stCondLst>
                <p:childTnLst>
                  <p:par>
                    <p:cTn id="9" fill="hold" nodeType="clickPar">
                      <p:stCondLst>
                        <p:cond evt="onBegin" delay="0">
                          <p:tn val="8"/>
                        </p:cond>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12"/>
                                        </p:tgtEl>
                                      </p:cBhvr>
                                    </p:animEffect>
                                    <p:set>
                                      <p:cBhvr>
                                        <p:cTn id="13"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4" dur="indefinite" nodeType="interactiveSeq">
                <p:stCondLst>
                  <p:cond evt="onClick" delay="0">
                    <p:tgtEl>
                      <p:spTgt spid="14"/>
                    </p:tgtEl>
                  </p:cond>
                </p:stCondLst>
                <p:childTnLst>
                  <p:par>
                    <p:cTn id="15" fill="hold" nodeType="clickPar">
                      <p:stCondLst>
                        <p:cond evt="onBegin" delay="0">
                          <p:tn val="14"/>
                        </p:cond>
                      </p:stCondLst>
                      <p:childTnLst>
                        <p:par>
                          <p:cTn id="16" fill="hold" nodeType="withGroup">
                            <p:stCondLst>
                              <p:cond delay="0"/>
                            </p:stCondLst>
                            <p:childTnLst>
                              <p:par>
                                <p:cTn id="17" presetID="10" presetClass="exit" presetSubtype="0" fill="hold" grpId="0" nodeType="clickEffect">
                                  <p:stCondLst>
                                    <p:cond delay="0"/>
                                  </p:stCondLst>
                                  <p:childTnLst>
                                    <p:animEffect transition="out" filter="fade">
                                      <p:cBhvr>
                                        <p:cTn id="18" dur="500"/>
                                        <p:tgtEl>
                                          <p:spTgt spid="14"/>
                                        </p:tgtEl>
                                      </p:cBhvr>
                                    </p:animEffect>
                                    <p:set>
                                      <p:cBhvr>
                                        <p:cTn id="19"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0" dur="indefinite" nodeType="interactiveSeq">
                <p:stCondLst>
                  <p:cond evt="onClick" delay="0">
                    <p:tgtEl>
                      <p:spTgt spid="17"/>
                    </p:tgtEl>
                  </p:cond>
                </p:stCondLst>
                <p:childTnLst>
                  <p:par>
                    <p:cTn id="21" fill="hold" nodeType="clickPar">
                      <p:stCondLst>
                        <p:cond evt="onBegin" delay="0">
                          <p:tn val="20"/>
                        </p:cond>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26" dur="indefinite" nodeType="interactiveSeq">
                <p:stCondLst>
                  <p:cond evt="onClick" delay="0">
                    <p:tgtEl>
                      <p:spTgt spid="19"/>
                    </p:tgtEl>
                  </p:cond>
                </p:stCondLst>
                <p:childTnLst>
                  <p:par>
                    <p:cTn id="27" fill="hold" nodeType="clickPar">
                      <p:stCondLst>
                        <p:cond evt="onBegin" delay="0">
                          <p:tn val="26"/>
                        </p:cond>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19"/>
                                        </p:tgtEl>
                                      </p:cBhvr>
                                    </p:animEffect>
                                    <p:set>
                                      <p:cBhvr>
                                        <p:cTn id="31"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32" dur="indefinite" nodeType="interactiveSeq">
                <p:stCondLst>
                  <p:cond evt="onClick" delay="0">
                    <p:tgtEl>
                      <p:spTgt spid="21"/>
                    </p:tgtEl>
                  </p:cond>
                </p:stCondLst>
                <p:childTnLst>
                  <p:par>
                    <p:cTn id="33" fill="hold" nodeType="clickPar">
                      <p:stCondLst>
                        <p:cond evt="onBegin" delay="0">
                          <p:tn val="32"/>
                        </p:cond>
                      </p:stCondLst>
                      <p:childTnLst>
                        <p:par>
                          <p:cTn id="34" fill="hold" nodeType="withGroup">
                            <p:stCondLst>
                              <p:cond delay="0"/>
                            </p:stCondLst>
                            <p:childTnLst>
                              <p:par>
                                <p:cTn id="35" presetID="10" presetClass="exit" presetSubtype="0" fill="hold" grpId="0" nodeType="clickEffect">
                                  <p:stCondLst>
                                    <p:cond delay="0"/>
                                  </p:stCondLst>
                                  <p:childTnLst>
                                    <p:animEffect transition="out" filter="fade">
                                      <p:cBhvr>
                                        <p:cTn id="36" dur="500"/>
                                        <p:tgtEl>
                                          <p:spTgt spid="21"/>
                                        </p:tgtEl>
                                      </p:cBhvr>
                                    </p:animEffect>
                                    <p:set>
                                      <p:cBhvr>
                                        <p:cTn id="37"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10" grpId="0" animBg="1"/>
      <p:bldP spid="12" grpId="0" animBg="1"/>
      <p:bldP spid="14" grpId="0" animBg="1"/>
      <p:bldP spid="17" grpId="0" animBg="1"/>
      <p:bldP spid="19"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6E1C92F4-2757-4644-AEFC-491BB79CF641}"/>
              </a:ext>
            </a:extLst>
          </p:cNvPr>
          <p:cNvSpPr>
            <a:spLocks noGrp="1"/>
          </p:cNvSpPr>
          <p:nvPr>
            <p:ph type="title"/>
          </p:nvPr>
        </p:nvSpPr>
        <p:spPr>
          <a:xfrm>
            <a:off x="457200" y="479425"/>
            <a:ext cx="8220075" cy="993775"/>
          </a:xfrm>
        </p:spPr>
        <p:txBody>
          <a:bodyPr/>
          <a:lstStyle/>
          <a:p>
            <a:r>
              <a:rPr lang="en-GB" altLang="en-US" sz="3600">
                <a:latin typeface="Berlin Sans FB" panose="020E0602020502020306" pitchFamily="34" charset="0"/>
              </a:rPr>
              <a:t>Life in the USA</a:t>
            </a:r>
          </a:p>
        </p:txBody>
      </p:sp>
      <p:sp>
        <p:nvSpPr>
          <p:cNvPr id="3" name="Rectangle 2">
            <a:extLst>
              <a:ext uri="{FF2B5EF4-FFF2-40B4-BE49-F238E27FC236}">
                <a16:creationId xmlns:a16="http://schemas.microsoft.com/office/drawing/2014/main" id="{B08AF9E9-9F52-4C30-80FD-6F191748A29F}"/>
              </a:ext>
            </a:extLst>
          </p:cNvPr>
          <p:cNvSpPr/>
          <p:nvPr/>
        </p:nvSpPr>
        <p:spPr>
          <a:xfrm>
            <a:off x="874713" y="1433513"/>
            <a:ext cx="7394575" cy="773112"/>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Look at these pictures of life in the USA and compare them to what you know about the UK.</a:t>
            </a:r>
          </a:p>
        </p:txBody>
      </p:sp>
      <p:pic>
        <p:nvPicPr>
          <p:cNvPr id="17412" name="Picture 2" descr="Fire In Houston, Houston Texas, Texas, Fire Rescue">
            <a:extLst>
              <a:ext uri="{FF2B5EF4-FFF2-40B4-BE49-F238E27FC236}">
                <a16:creationId xmlns:a16="http://schemas.microsoft.com/office/drawing/2014/main" id="{F52A32FC-239F-4E20-9CB8-59758058303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4713" y="2428875"/>
            <a:ext cx="2322512" cy="154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4" descr="Quarterback, American Football, Sport, Competition">
            <a:extLst>
              <a:ext uri="{FF2B5EF4-FFF2-40B4-BE49-F238E27FC236}">
                <a16:creationId xmlns:a16="http://schemas.microsoft.com/office/drawing/2014/main" id="{E55526AC-2F98-434C-8A5D-4EF9B9D7610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09950" y="2428875"/>
            <a:ext cx="2324100" cy="154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6" descr="Dollar, Money, Cash Money, Business, Currency, Finances">
            <a:extLst>
              <a:ext uri="{FF2B5EF4-FFF2-40B4-BE49-F238E27FC236}">
                <a16:creationId xmlns:a16="http://schemas.microsoft.com/office/drawing/2014/main" id="{20BAA2A2-8D23-46D3-8132-71CA4DDB62A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74713" y="4198938"/>
            <a:ext cx="2322512" cy="154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8" descr="Taxi, New York, United States, Buildings, Downtown, Car">
            <a:extLst>
              <a:ext uri="{FF2B5EF4-FFF2-40B4-BE49-F238E27FC236}">
                <a16:creationId xmlns:a16="http://schemas.microsoft.com/office/drawing/2014/main" id="{2846A8BC-7001-44EE-8F9D-302784ECDA71}"/>
              </a:ext>
            </a:extLst>
          </p:cNvPr>
          <p:cNvPicPr>
            <a:picLocks noChangeAspect="1"/>
          </p:cNvPicPr>
          <p:nvPr/>
        </p:nvPicPr>
        <p:blipFill>
          <a:blip r:embed="rId6">
            <a:extLst>
              <a:ext uri="{28A0092B-C50C-407E-A947-70E740481C1C}">
                <a14:useLocalDpi xmlns:a14="http://schemas.microsoft.com/office/drawing/2010/main" val="0"/>
              </a:ext>
            </a:extLst>
          </a:blip>
          <a:srcRect t="15097" r="10254"/>
          <a:stretch>
            <a:fillRect/>
          </a:stretch>
        </p:blipFill>
        <p:spPr bwMode="auto">
          <a:xfrm>
            <a:off x="3409950" y="4195763"/>
            <a:ext cx="2324100" cy="15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10" descr="Statue Of Liberty, Landmark, Close, New York, America">
            <a:extLst>
              <a:ext uri="{FF2B5EF4-FFF2-40B4-BE49-F238E27FC236}">
                <a16:creationId xmlns:a16="http://schemas.microsoft.com/office/drawing/2014/main" id="{873DF98C-FE5F-492F-818F-5D4888701FF1}"/>
              </a:ext>
            </a:extLst>
          </p:cNvPr>
          <p:cNvPicPr>
            <a:picLocks noChangeAspect="1"/>
          </p:cNvPicPr>
          <p:nvPr/>
        </p:nvPicPr>
        <p:blipFill>
          <a:blip r:embed="rId7">
            <a:extLst>
              <a:ext uri="{28A0092B-C50C-407E-A947-70E740481C1C}">
                <a14:useLocalDpi xmlns:a14="http://schemas.microsoft.com/office/drawing/2010/main" val="0"/>
              </a:ext>
            </a:extLst>
          </a:blip>
          <a:srcRect t="9460" b="2068"/>
          <a:stretch>
            <a:fillRect/>
          </a:stretch>
        </p:blipFill>
        <p:spPr bwMode="auto">
          <a:xfrm>
            <a:off x="5945188" y="2428875"/>
            <a:ext cx="2324100" cy="154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12" descr="Sparkler, Usa, American, Flag, United, Holiday, July">
            <a:extLst>
              <a:ext uri="{FF2B5EF4-FFF2-40B4-BE49-F238E27FC236}">
                <a16:creationId xmlns:a16="http://schemas.microsoft.com/office/drawing/2014/main" id="{3914921F-DE95-4C53-B03F-A9A72AD906DF}"/>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945188" y="4197350"/>
            <a:ext cx="2324100"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sp>
        <p:nvSpPr>
          <p:cNvPr id="19458" name="Title 20">
            <a:extLst>
              <a:ext uri="{FF2B5EF4-FFF2-40B4-BE49-F238E27FC236}">
                <a16:creationId xmlns:a16="http://schemas.microsoft.com/office/drawing/2014/main" id="{7B2C7A6D-20EC-48CE-9550-C2FDC7975026}"/>
              </a:ext>
            </a:extLst>
          </p:cNvPr>
          <p:cNvSpPr>
            <a:spLocks noGrp="1"/>
          </p:cNvSpPr>
          <p:nvPr>
            <p:ph type="title"/>
          </p:nvPr>
        </p:nvSpPr>
        <p:spPr>
          <a:xfrm>
            <a:off x="457200" y="479425"/>
            <a:ext cx="8220075" cy="993775"/>
          </a:xfrm>
        </p:spPr>
        <p:txBody>
          <a:bodyPr/>
          <a:lstStyle/>
          <a:p>
            <a:r>
              <a:rPr lang="en-GB" altLang="en-US" sz="3600">
                <a:latin typeface="Berlin Sans FB" panose="020E0602020502020306" pitchFamily="34" charset="0"/>
              </a:rPr>
              <a:t>English Words</a:t>
            </a:r>
          </a:p>
        </p:txBody>
      </p:sp>
      <p:sp>
        <p:nvSpPr>
          <p:cNvPr id="3" name="Rectangle 2">
            <a:extLst>
              <a:ext uri="{FF2B5EF4-FFF2-40B4-BE49-F238E27FC236}">
                <a16:creationId xmlns:a16="http://schemas.microsoft.com/office/drawing/2014/main" id="{383DF080-DAAA-4A02-AB77-B4F92402AA74}"/>
              </a:ext>
            </a:extLst>
          </p:cNvPr>
          <p:cNvSpPr/>
          <p:nvPr/>
        </p:nvSpPr>
        <p:spPr>
          <a:xfrm>
            <a:off x="787400" y="1347788"/>
            <a:ext cx="7569200" cy="1049337"/>
          </a:xfrm>
          <a:prstGeom prst="rect">
            <a:avLst/>
          </a:prstGeom>
          <a:solidFill>
            <a:srgbClr val="FFFFFF"/>
          </a:solidFill>
          <a:ln w="28575" cap="flat">
            <a:solidFill>
              <a:srgbClr val="002060"/>
            </a:solidFill>
            <a:prstDash val="solid"/>
            <a:miter/>
          </a:ln>
        </p:spPr>
        <p:txBody>
          <a:bodyPr lIns="107999" tIns="107999" rIns="107999" bIns="107999" anchor="ctr" anchorCtr="1">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kern="0">
                <a:solidFill>
                  <a:srgbClr val="013F7C"/>
                </a:solidFill>
                <a:latin typeface="Berlin Sans FB" panose="020E0602020502020306" pitchFamily="34" charset="0"/>
              </a:rPr>
              <a:t>English is the most common language in both countries, but there are some differences between UK English and US English. Can you guess the hidden words below?</a:t>
            </a:r>
          </a:p>
        </p:txBody>
      </p:sp>
      <p:sp>
        <p:nvSpPr>
          <p:cNvPr id="19460" name="ratlesnake ?">
            <a:extLst>
              <a:ext uri="{FF2B5EF4-FFF2-40B4-BE49-F238E27FC236}">
                <a16:creationId xmlns:a16="http://schemas.microsoft.com/office/drawing/2014/main" id="{BECA1C44-B458-47E0-A462-5C3F86735D4F}"/>
              </a:ext>
            </a:extLst>
          </p:cNvPr>
          <p:cNvSpPr>
            <a:spLocks noChangeArrowheads="1"/>
          </p:cNvSpPr>
          <p:nvPr/>
        </p:nvSpPr>
        <p:spPr bwMode="auto">
          <a:xfrm>
            <a:off x="787400" y="3146425"/>
            <a:ext cx="2416175" cy="541338"/>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trash</a:t>
            </a:r>
          </a:p>
        </p:txBody>
      </p:sp>
      <p:sp>
        <p:nvSpPr>
          <p:cNvPr id="19461" name="ratlesnake ?">
            <a:extLst>
              <a:ext uri="{FF2B5EF4-FFF2-40B4-BE49-F238E27FC236}">
                <a16:creationId xmlns:a16="http://schemas.microsoft.com/office/drawing/2014/main" id="{F0308942-D9F4-48A6-BF54-8156249B5791}"/>
              </a:ext>
            </a:extLst>
          </p:cNvPr>
          <p:cNvSpPr>
            <a:spLocks noChangeArrowheads="1"/>
          </p:cNvSpPr>
          <p:nvPr/>
        </p:nvSpPr>
        <p:spPr bwMode="auto">
          <a:xfrm>
            <a:off x="3363913" y="3146425"/>
            <a:ext cx="2416175" cy="541338"/>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sneakers</a:t>
            </a:r>
          </a:p>
        </p:txBody>
      </p:sp>
      <p:sp>
        <p:nvSpPr>
          <p:cNvPr id="19462" name="ratlesnake ?">
            <a:extLst>
              <a:ext uri="{FF2B5EF4-FFF2-40B4-BE49-F238E27FC236}">
                <a16:creationId xmlns:a16="http://schemas.microsoft.com/office/drawing/2014/main" id="{532B3BC9-1427-47D0-A846-07E61086A320}"/>
              </a:ext>
            </a:extLst>
          </p:cNvPr>
          <p:cNvSpPr>
            <a:spLocks noChangeArrowheads="1"/>
          </p:cNvSpPr>
          <p:nvPr/>
        </p:nvSpPr>
        <p:spPr bwMode="auto">
          <a:xfrm>
            <a:off x="5940425" y="2606675"/>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holidays</a:t>
            </a:r>
          </a:p>
        </p:txBody>
      </p:sp>
      <p:sp>
        <p:nvSpPr>
          <p:cNvPr id="19463" name="ratlesnake ?">
            <a:extLst>
              <a:ext uri="{FF2B5EF4-FFF2-40B4-BE49-F238E27FC236}">
                <a16:creationId xmlns:a16="http://schemas.microsoft.com/office/drawing/2014/main" id="{9F922255-12DB-4456-9FDE-3C4F32A8E5EF}"/>
              </a:ext>
            </a:extLst>
          </p:cNvPr>
          <p:cNvSpPr>
            <a:spLocks noChangeArrowheads="1"/>
          </p:cNvSpPr>
          <p:nvPr/>
        </p:nvSpPr>
        <p:spPr bwMode="auto">
          <a:xfrm>
            <a:off x="787400" y="3856038"/>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car bonnet</a:t>
            </a:r>
          </a:p>
        </p:txBody>
      </p:sp>
      <p:sp>
        <p:nvSpPr>
          <p:cNvPr id="19464" name="ratlesnake ?">
            <a:extLst>
              <a:ext uri="{FF2B5EF4-FFF2-40B4-BE49-F238E27FC236}">
                <a16:creationId xmlns:a16="http://schemas.microsoft.com/office/drawing/2014/main" id="{BF125D5F-49FA-460D-8875-9BBF993C98B6}"/>
              </a:ext>
            </a:extLst>
          </p:cNvPr>
          <p:cNvSpPr>
            <a:spLocks noChangeArrowheads="1"/>
          </p:cNvSpPr>
          <p:nvPr/>
        </p:nvSpPr>
        <p:spPr bwMode="auto">
          <a:xfrm>
            <a:off x="3363913" y="43957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faucet</a:t>
            </a:r>
          </a:p>
        </p:txBody>
      </p:sp>
      <p:sp>
        <p:nvSpPr>
          <p:cNvPr id="19465" name="ratlesnake ?">
            <a:extLst>
              <a:ext uri="{FF2B5EF4-FFF2-40B4-BE49-F238E27FC236}">
                <a16:creationId xmlns:a16="http://schemas.microsoft.com/office/drawing/2014/main" id="{7B075778-C2F4-4379-A96F-DC240E34269E}"/>
              </a:ext>
            </a:extLst>
          </p:cNvPr>
          <p:cNvSpPr>
            <a:spLocks noChangeArrowheads="1"/>
          </p:cNvSpPr>
          <p:nvPr/>
        </p:nvSpPr>
        <p:spPr bwMode="auto">
          <a:xfrm>
            <a:off x="5940425" y="43957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sidewalk</a:t>
            </a:r>
          </a:p>
        </p:txBody>
      </p:sp>
      <p:sp>
        <p:nvSpPr>
          <p:cNvPr id="19466" name="ratlesnake ?">
            <a:extLst>
              <a:ext uri="{FF2B5EF4-FFF2-40B4-BE49-F238E27FC236}">
                <a16:creationId xmlns:a16="http://schemas.microsoft.com/office/drawing/2014/main" id="{ECBF947A-C8EF-42E4-A88E-558E2A3E6281}"/>
              </a:ext>
            </a:extLst>
          </p:cNvPr>
          <p:cNvSpPr>
            <a:spLocks noChangeArrowheads="1"/>
          </p:cNvSpPr>
          <p:nvPr/>
        </p:nvSpPr>
        <p:spPr bwMode="auto">
          <a:xfrm>
            <a:off x="787400" y="5111750"/>
            <a:ext cx="2416175" cy="54133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car boot</a:t>
            </a:r>
          </a:p>
        </p:txBody>
      </p:sp>
      <p:sp>
        <p:nvSpPr>
          <p:cNvPr id="19467" name="ratlesnake ?">
            <a:extLst>
              <a:ext uri="{FF2B5EF4-FFF2-40B4-BE49-F238E27FC236}">
                <a16:creationId xmlns:a16="http://schemas.microsoft.com/office/drawing/2014/main" id="{A5F9F282-CB51-42CC-9AFF-5E718A2D7690}"/>
              </a:ext>
            </a:extLst>
          </p:cNvPr>
          <p:cNvSpPr>
            <a:spLocks noChangeArrowheads="1"/>
          </p:cNvSpPr>
          <p:nvPr/>
        </p:nvSpPr>
        <p:spPr bwMode="auto">
          <a:xfrm>
            <a:off x="3363913" y="56530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jelly</a:t>
            </a:r>
          </a:p>
        </p:txBody>
      </p:sp>
      <p:sp>
        <p:nvSpPr>
          <p:cNvPr id="19468" name="ratlesnake ?">
            <a:extLst>
              <a:ext uri="{FF2B5EF4-FFF2-40B4-BE49-F238E27FC236}">
                <a16:creationId xmlns:a16="http://schemas.microsoft.com/office/drawing/2014/main" id="{1F621A90-FF0C-47F5-B893-B13C7875A447}"/>
              </a:ext>
            </a:extLst>
          </p:cNvPr>
          <p:cNvSpPr>
            <a:spLocks noChangeArrowheads="1"/>
          </p:cNvSpPr>
          <p:nvPr/>
        </p:nvSpPr>
        <p:spPr bwMode="auto">
          <a:xfrm>
            <a:off x="5940425" y="5111750"/>
            <a:ext cx="2416175" cy="54133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car fuel</a:t>
            </a:r>
          </a:p>
        </p:txBody>
      </p:sp>
      <p:sp>
        <p:nvSpPr>
          <p:cNvPr id="19469" name="rubbish">
            <a:extLst>
              <a:ext uri="{FF2B5EF4-FFF2-40B4-BE49-F238E27FC236}">
                <a16:creationId xmlns:a16="http://schemas.microsoft.com/office/drawing/2014/main" id="{23F4A4A9-8AA7-48B7-B434-A121F9B3B886}"/>
              </a:ext>
            </a:extLst>
          </p:cNvPr>
          <p:cNvSpPr>
            <a:spLocks noChangeArrowheads="1"/>
          </p:cNvSpPr>
          <p:nvPr/>
        </p:nvSpPr>
        <p:spPr bwMode="auto">
          <a:xfrm>
            <a:off x="787400" y="2606675"/>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rubbish</a:t>
            </a:r>
          </a:p>
        </p:txBody>
      </p:sp>
      <p:sp>
        <p:nvSpPr>
          <p:cNvPr id="19470" name="trainers">
            <a:extLst>
              <a:ext uri="{FF2B5EF4-FFF2-40B4-BE49-F238E27FC236}">
                <a16:creationId xmlns:a16="http://schemas.microsoft.com/office/drawing/2014/main" id="{36741D8A-B23E-4907-A608-DAB235F5B2EA}"/>
              </a:ext>
            </a:extLst>
          </p:cNvPr>
          <p:cNvSpPr>
            <a:spLocks noChangeArrowheads="1"/>
          </p:cNvSpPr>
          <p:nvPr/>
        </p:nvSpPr>
        <p:spPr bwMode="auto">
          <a:xfrm>
            <a:off x="3363913" y="2606675"/>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trainers</a:t>
            </a:r>
          </a:p>
        </p:txBody>
      </p:sp>
      <p:sp>
        <p:nvSpPr>
          <p:cNvPr id="19471" name="vacation">
            <a:extLst>
              <a:ext uri="{FF2B5EF4-FFF2-40B4-BE49-F238E27FC236}">
                <a16:creationId xmlns:a16="http://schemas.microsoft.com/office/drawing/2014/main" id="{96AF44AA-6801-4837-8519-BFABB35A401D}"/>
              </a:ext>
            </a:extLst>
          </p:cNvPr>
          <p:cNvSpPr>
            <a:spLocks noChangeArrowheads="1"/>
          </p:cNvSpPr>
          <p:nvPr/>
        </p:nvSpPr>
        <p:spPr bwMode="auto">
          <a:xfrm>
            <a:off x="5940425" y="3146425"/>
            <a:ext cx="2416175" cy="541338"/>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vacation</a:t>
            </a:r>
          </a:p>
        </p:txBody>
      </p:sp>
      <p:sp>
        <p:nvSpPr>
          <p:cNvPr id="19472" name="hood">
            <a:extLst>
              <a:ext uri="{FF2B5EF4-FFF2-40B4-BE49-F238E27FC236}">
                <a16:creationId xmlns:a16="http://schemas.microsoft.com/office/drawing/2014/main" id="{CD24C286-250C-48A5-B1C1-7186C7B44715}"/>
              </a:ext>
            </a:extLst>
          </p:cNvPr>
          <p:cNvSpPr>
            <a:spLocks noChangeArrowheads="1"/>
          </p:cNvSpPr>
          <p:nvPr/>
        </p:nvSpPr>
        <p:spPr bwMode="auto">
          <a:xfrm>
            <a:off x="787400" y="43957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hood</a:t>
            </a:r>
          </a:p>
        </p:txBody>
      </p:sp>
      <p:sp>
        <p:nvSpPr>
          <p:cNvPr id="19473" name="tap">
            <a:extLst>
              <a:ext uri="{FF2B5EF4-FFF2-40B4-BE49-F238E27FC236}">
                <a16:creationId xmlns:a16="http://schemas.microsoft.com/office/drawing/2014/main" id="{DA3FAA3D-A49B-4867-A3C1-20841F06A8A7}"/>
              </a:ext>
            </a:extLst>
          </p:cNvPr>
          <p:cNvSpPr>
            <a:spLocks noChangeArrowheads="1"/>
          </p:cNvSpPr>
          <p:nvPr/>
        </p:nvSpPr>
        <p:spPr bwMode="auto">
          <a:xfrm>
            <a:off x="3363913" y="3856038"/>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tap</a:t>
            </a:r>
          </a:p>
        </p:txBody>
      </p:sp>
      <p:sp>
        <p:nvSpPr>
          <p:cNvPr id="19474" name="pavement">
            <a:extLst>
              <a:ext uri="{FF2B5EF4-FFF2-40B4-BE49-F238E27FC236}">
                <a16:creationId xmlns:a16="http://schemas.microsoft.com/office/drawing/2014/main" id="{45FD16E8-E524-4E38-A987-CB0F18388332}"/>
              </a:ext>
            </a:extLst>
          </p:cNvPr>
          <p:cNvSpPr>
            <a:spLocks noChangeArrowheads="1"/>
          </p:cNvSpPr>
          <p:nvPr/>
        </p:nvSpPr>
        <p:spPr bwMode="auto">
          <a:xfrm>
            <a:off x="5940425" y="3856038"/>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pavement</a:t>
            </a:r>
          </a:p>
        </p:txBody>
      </p:sp>
      <p:sp>
        <p:nvSpPr>
          <p:cNvPr id="19475" name="trunk">
            <a:extLst>
              <a:ext uri="{FF2B5EF4-FFF2-40B4-BE49-F238E27FC236}">
                <a16:creationId xmlns:a16="http://schemas.microsoft.com/office/drawing/2014/main" id="{0F443131-1609-483F-B563-ECEF904A221F}"/>
              </a:ext>
            </a:extLst>
          </p:cNvPr>
          <p:cNvSpPr>
            <a:spLocks noChangeArrowheads="1"/>
          </p:cNvSpPr>
          <p:nvPr/>
        </p:nvSpPr>
        <p:spPr bwMode="auto">
          <a:xfrm>
            <a:off x="787400" y="56530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trunk</a:t>
            </a:r>
          </a:p>
        </p:txBody>
      </p:sp>
      <p:sp>
        <p:nvSpPr>
          <p:cNvPr id="19476" name="jam">
            <a:extLst>
              <a:ext uri="{FF2B5EF4-FFF2-40B4-BE49-F238E27FC236}">
                <a16:creationId xmlns:a16="http://schemas.microsoft.com/office/drawing/2014/main" id="{40F1A95F-7CA4-45AB-B27A-584F19E7A313}"/>
              </a:ext>
            </a:extLst>
          </p:cNvPr>
          <p:cNvSpPr>
            <a:spLocks noChangeArrowheads="1"/>
          </p:cNvSpPr>
          <p:nvPr/>
        </p:nvSpPr>
        <p:spPr bwMode="auto">
          <a:xfrm>
            <a:off x="3363913" y="5111750"/>
            <a:ext cx="2416175" cy="54133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jam</a:t>
            </a:r>
          </a:p>
        </p:txBody>
      </p:sp>
      <p:sp>
        <p:nvSpPr>
          <p:cNvPr id="19477" name="gas">
            <a:extLst>
              <a:ext uri="{FF2B5EF4-FFF2-40B4-BE49-F238E27FC236}">
                <a16:creationId xmlns:a16="http://schemas.microsoft.com/office/drawing/2014/main" id="{4D54B0A8-93A2-44B8-8970-EBC375A3DE01}"/>
              </a:ext>
            </a:extLst>
          </p:cNvPr>
          <p:cNvSpPr>
            <a:spLocks noChangeArrowheads="1"/>
          </p:cNvSpPr>
          <p:nvPr/>
        </p:nvSpPr>
        <p:spPr bwMode="auto">
          <a:xfrm>
            <a:off x="5940425" y="56530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a:solidFill>
                  <a:srgbClr val="FFFFFF"/>
                </a:solidFill>
                <a:latin typeface="Berlin Sans FB" panose="020E0602020502020306" pitchFamily="34" charset="0"/>
                <a:cs typeface="Sassoon Infant Rg" charset="0"/>
              </a:rPr>
              <a:t>gas</a:t>
            </a:r>
          </a:p>
        </p:txBody>
      </p:sp>
      <p:sp>
        <p:nvSpPr>
          <p:cNvPr id="22" name="rubbish ?">
            <a:extLst>
              <a:ext uri="{FF2B5EF4-FFF2-40B4-BE49-F238E27FC236}">
                <a16:creationId xmlns:a16="http://schemas.microsoft.com/office/drawing/2014/main" id="{BF46CAC7-8A9D-44C5-A4D4-116B820F3457}"/>
              </a:ext>
            </a:extLst>
          </p:cNvPr>
          <p:cNvSpPr>
            <a:spLocks noChangeArrowheads="1"/>
          </p:cNvSpPr>
          <p:nvPr/>
        </p:nvSpPr>
        <p:spPr bwMode="auto">
          <a:xfrm>
            <a:off x="787400" y="2606675"/>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FFFFFF"/>
                </a:solidFill>
                <a:latin typeface="Berlin Sans FB" panose="020E0602020502020306" pitchFamily="34" charset="0"/>
                <a:cs typeface="Sassoon Infant Rg" charset="0"/>
              </a:rPr>
              <a:t>?</a:t>
            </a:r>
          </a:p>
        </p:txBody>
      </p:sp>
      <p:sp>
        <p:nvSpPr>
          <p:cNvPr id="23" name="trainers ?">
            <a:extLst>
              <a:ext uri="{FF2B5EF4-FFF2-40B4-BE49-F238E27FC236}">
                <a16:creationId xmlns:a16="http://schemas.microsoft.com/office/drawing/2014/main" id="{7FDFB555-B972-4E65-85EC-3EB2CFE34704}"/>
              </a:ext>
            </a:extLst>
          </p:cNvPr>
          <p:cNvSpPr>
            <a:spLocks noChangeArrowheads="1"/>
          </p:cNvSpPr>
          <p:nvPr/>
        </p:nvSpPr>
        <p:spPr bwMode="auto">
          <a:xfrm>
            <a:off x="3363913" y="2606675"/>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FFFFFF"/>
                </a:solidFill>
                <a:latin typeface="Berlin Sans FB" panose="020E0602020502020306" pitchFamily="34" charset="0"/>
                <a:cs typeface="Sassoon Infant Rg" charset="0"/>
              </a:rPr>
              <a:t>?</a:t>
            </a:r>
          </a:p>
        </p:txBody>
      </p:sp>
      <p:sp>
        <p:nvSpPr>
          <p:cNvPr id="24" name="vacation ?">
            <a:extLst>
              <a:ext uri="{FF2B5EF4-FFF2-40B4-BE49-F238E27FC236}">
                <a16:creationId xmlns:a16="http://schemas.microsoft.com/office/drawing/2014/main" id="{89BB288C-58FE-4C8F-ADBD-E7E1DA9894BB}"/>
              </a:ext>
            </a:extLst>
          </p:cNvPr>
          <p:cNvSpPr>
            <a:spLocks noChangeArrowheads="1"/>
          </p:cNvSpPr>
          <p:nvPr/>
        </p:nvSpPr>
        <p:spPr bwMode="auto">
          <a:xfrm>
            <a:off x="5940425" y="3146425"/>
            <a:ext cx="2416175" cy="541338"/>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FFFFFF"/>
                </a:solidFill>
                <a:latin typeface="Berlin Sans FB" panose="020E0602020502020306" pitchFamily="34" charset="0"/>
                <a:cs typeface="Sassoon Infant Rg" charset="0"/>
              </a:rPr>
              <a:t>?</a:t>
            </a:r>
          </a:p>
        </p:txBody>
      </p:sp>
      <p:sp>
        <p:nvSpPr>
          <p:cNvPr id="25" name="hood ?">
            <a:extLst>
              <a:ext uri="{FF2B5EF4-FFF2-40B4-BE49-F238E27FC236}">
                <a16:creationId xmlns:a16="http://schemas.microsoft.com/office/drawing/2014/main" id="{C3AE1718-C666-462D-98BA-B2B0FC3E9049}"/>
              </a:ext>
            </a:extLst>
          </p:cNvPr>
          <p:cNvSpPr>
            <a:spLocks noChangeArrowheads="1"/>
          </p:cNvSpPr>
          <p:nvPr/>
        </p:nvSpPr>
        <p:spPr bwMode="auto">
          <a:xfrm>
            <a:off x="787400" y="43957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FFFFFF"/>
                </a:solidFill>
                <a:latin typeface="Berlin Sans FB" panose="020E0602020502020306" pitchFamily="34" charset="0"/>
                <a:cs typeface="Sassoon Infant Rg" charset="0"/>
              </a:rPr>
              <a:t>?</a:t>
            </a:r>
          </a:p>
        </p:txBody>
      </p:sp>
      <p:sp>
        <p:nvSpPr>
          <p:cNvPr id="26" name="tap ?">
            <a:extLst>
              <a:ext uri="{FF2B5EF4-FFF2-40B4-BE49-F238E27FC236}">
                <a16:creationId xmlns:a16="http://schemas.microsoft.com/office/drawing/2014/main" id="{81D16455-F7CE-4EF1-B014-49BC011DB5CE}"/>
              </a:ext>
            </a:extLst>
          </p:cNvPr>
          <p:cNvSpPr>
            <a:spLocks noChangeArrowheads="1"/>
          </p:cNvSpPr>
          <p:nvPr/>
        </p:nvSpPr>
        <p:spPr bwMode="auto">
          <a:xfrm>
            <a:off x="3363913" y="3856038"/>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FFFFFF"/>
                </a:solidFill>
                <a:latin typeface="Berlin Sans FB" panose="020E0602020502020306" pitchFamily="34" charset="0"/>
                <a:cs typeface="Sassoon Infant Rg" charset="0"/>
              </a:rPr>
              <a:t>?</a:t>
            </a:r>
          </a:p>
        </p:txBody>
      </p:sp>
      <p:sp>
        <p:nvSpPr>
          <p:cNvPr id="27" name="pavement ?">
            <a:extLst>
              <a:ext uri="{FF2B5EF4-FFF2-40B4-BE49-F238E27FC236}">
                <a16:creationId xmlns:a16="http://schemas.microsoft.com/office/drawing/2014/main" id="{E3758733-D47A-4F92-8772-CC402B9BFA7D}"/>
              </a:ext>
            </a:extLst>
          </p:cNvPr>
          <p:cNvSpPr>
            <a:spLocks noChangeArrowheads="1"/>
          </p:cNvSpPr>
          <p:nvPr/>
        </p:nvSpPr>
        <p:spPr bwMode="auto">
          <a:xfrm>
            <a:off x="5940425" y="3856038"/>
            <a:ext cx="2416175" cy="5397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FFFFFF"/>
                </a:solidFill>
                <a:latin typeface="Berlin Sans FB" panose="020E0602020502020306" pitchFamily="34" charset="0"/>
                <a:cs typeface="Sassoon Infant Rg" charset="0"/>
              </a:rPr>
              <a:t>?</a:t>
            </a:r>
          </a:p>
        </p:txBody>
      </p:sp>
      <p:sp>
        <p:nvSpPr>
          <p:cNvPr id="28" name="trunk?">
            <a:extLst>
              <a:ext uri="{FF2B5EF4-FFF2-40B4-BE49-F238E27FC236}">
                <a16:creationId xmlns:a16="http://schemas.microsoft.com/office/drawing/2014/main" id="{D9C55438-9085-4B40-A789-4545556123EE}"/>
              </a:ext>
            </a:extLst>
          </p:cNvPr>
          <p:cNvSpPr>
            <a:spLocks noChangeArrowheads="1"/>
          </p:cNvSpPr>
          <p:nvPr/>
        </p:nvSpPr>
        <p:spPr bwMode="auto">
          <a:xfrm>
            <a:off x="787400" y="56530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FFFFFF"/>
                </a:solidFill>
                <a:latin typeface="Berlin Sans FB" panose="020E0602020502020306" pitchFamily="34" charset="0"/>
                <a:cs typeface="Sassoon Infant Rg" charset="0"/>
              </a:rPr>
              <a:t>?</a:t>
            </a:r>
          </a:p>
        </p:txBody>
      </p:sp>
      <p:sp>
        <p:nvSpPr>
          <p:cNvPr id="29" name="jam?">
            <a:extLst>
              <a:ext uri="{FF2B5EF4-FFF2-40B4-BE49-F238E27FC236}">
                <a16:creationId xmlns:a16="http://schemas.microsoft.com/office/drawing/2014/main" id="{D1EE3DB7-92C6-435E-82EF-F650BEDFCA3A}"/>
              </a:ext>
            </a:extLst>
          </p:cNvPr>
          <p:cNvSpPr>
            <a:spLocks noChangeArrowheads="1"/>
          </p:cNvSpPr>
          <p:nvPr/>
        </p:nvSpPr>
        <p:spPr bwMode="auto">
          <a:xfrm>
            <a:off x="3363913" y="5111750"/>
            <a:ext cx="2416175" cy="54133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FFFFFF"/>
                </a:solidFill>
                <a:latin typeface="Berlin Sans FB" panose="020E0602020502020306" pitchFamily="34" charset="0"/>
                <a:cs typeface="Sassoon Infant Rg" charset="0"/>
              </a:rPr>
              <a:t>?</a:t>
            </a:r>
          </a:p>
        </p:txBody>
      </p:sp>
      <p:sp>
        <p:nvSpPr>
          <p:cNvPr id="30" name="gas?">
            <a:extLst>
              <a:ext uri="{FF2B5EF4-FFF2-40B4-BE49-F238E27FC236}">
                <a16:creationId xmlns:a16="http://schemas.microsoft.com/office/drawing/2014/main" id="{35B211E5-9CB0-4233-9AC1-2FE3B0630E9D}"/>
              </a:ext>
            </a:extLst>
          </p:cNvPr>
          <p:cNvSpPr>
            <a:spLocks noChangeArrowheads="1"/>
          </p:cNvSpPr>
          <p:nvPr/>
        </p:nvSpPr>
        <p:spPr bwMode="auto">
          <a:xfrm>
            <a:off x="5940425" y="5653088"/>
            <a:ext cx="2416175" cy="53975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tIns="35999" bIns="71999"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1800" b="1">
                <a:solidFill>
                  <a:srgbClr val="FFFFFF"/>
                </a:solidFill>
                <a:latin typeface="Berlin Sans FB" panose="020E0602020502020306" pitchFamily="34" charset="0"/>
                <a:cs typeface="Sassoon Infant Rg" charset="0"/>
              </a:rPr>
              <a:t>?</a:t>
            </a:r>
          </a:p>
        </p:txBody>
      </p:sp>
    </p:spTree>
  </p:cSld>
  <p:clrMapOvr>
    <a:masterClrMapping/>
  </p:clrMapOvr>
  <p:transition spd="slow"/>
  <p:timing>
    <p:tnLst>
      <p:par>
        <p:cTn id="1" dur="indefinite" restart="never" nodeType="tmRoot">
          <p:childTnLst>
            <p:seq concurrent="1" nextAc="seek">
              <p:cTn id="2" dur="indefinite" nodeType="interactiveSeq">
                <p:stCondLst>
                  <p:cond evt="onClick" delay="0">
                    <p:tgtEl>
                      <p:spTgt spid="30"/>
                    </p:tgtEl>
                  </p:cond>
                </p:stCondLst>
                <p:childTnLst>
                  <p:par>
                    <p:cTn id="3" fill="hold" nodeType="clickPar">
                      <p:stCondLst>
                        <p:cond evt="onBegin" delay="0">
                          <p:tn val="2"/>
                        </p:cond>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30"/>
                                        </p:tgtEl>
                                      </p:cBhvr>
                                    </p:animEffect>
                                    <p:set>
                                      <p:cBhvr>
                                        <p:cTn id="7"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8" dur="indefinite" nodeType="interactiveSeq">
                <p:stCondLst>
                  <p:cond evt="onClick" delay="0">
                    <p:tgtEl>
                      <p:spTgt spid="29"/>
                    </p:tgtEl>
                  </p:cond>
                </p:stCondLst>
                <p:childTnLst>
                  <p:par>
                    <p:cTn id="9" fill="hold" nodeType="clickPar">
                      <p:stCondLst>
                        <p:cond evt="onBegin" delay="0">
                          <p:tn val="8"/>
                        </p:cond>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29"/>
                                        </p:tgtEl>
                                      </p:cBhvr>
                                    </p:animEffect>
                                    <p:set>
                                      <p:cBhvr>
                                        <p:cTn id="13"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14" dur="indefinite" nodeType="interactiveSeq">
                <p:stCondLst>
                  <p:cond evt="onClick" delay="0">
                    <p:tgtEl>
                      <p:spTgt spid="28"/>
                    </p:tgtEl>
                  </p:cond>
                </p:stCondLst>
                <p:childTnLst>
                  <p:par>
                    <p:cTn id="15" fill="hold" nodeType="clickPar">
                      <p:stCondLst>
                        <p:cond evt="onBegin" delay="0">
                          <p:tn val="14"/>
                        </p:cond>
                      </p:stCondLst>
                      <p:childTnLst>
                        <p:par>
                          <p:cTn id="16" fill="hold" nodeType="withGroup">
                            <p:stCondLst>
                              <p:cond delay="0"/>
                            </p:stCondLst>
                            <p:childTnLst>
                              <p:par>
                                <p:cTn id="17" presetID="10" presetClass="exit" presetSubtype="0" fill="hold" grpId="0" nodeType="clickEffect">
                                  <p:stCondLst>
                                    <p:cond delay="0"/>
                                  </p:stCondLst>
                                  <p:childTnLst>
                                    <p:animEffect transition="out" filter="fade">
                                      <p:cBhvr>
                                        <p:cTn id="18" dur="500"/>
                                        <p:tgtEl>
                                          <p:spTgt spid="28"/>
                                        </p:tgtEl>
                                      </p:cBhvr>
                                    </p:animEffect>
                                    <p:set>
                                      <p:cBhvr>
                                        <p:cTn id="19"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20" dur="indefinite" nodeType="interactiveSeq">
                <p:stCondLst>
                  <p:cond evt="onClick" delay="0">
                    <p:tgtEl>
                      <p:spTgt spid="27"/>
                    </p:tgtEl>
                  </p:cond>
                </p:stCondLst>
                <p:childTnLst>
                  <p:par>
                    <p:cTn id="21" fill="hold" nodeType="clickPar">
                      <p:stCondLst>
                        <p:cond evt="onBegin" delay="0">
                          <p:tn val="20"/>
                        </p:cond>
                      </p:stCondLst>
                      <p:childTnLst>
                        <p:par>
                          <p:cTn id="22" fill="hold" nodeType="withGroup">
                            <p:stCondLst>
                              <p:cond delay="0"/>
                            </p:stCondLst>
                            <p:childTnLst>
                              <p:par>
                                <p:cTn id="23" presetID="10" presetClass="exit" presetSubtype="0" fill="hold" grpId="0" nodeType="clickEffect">
                                  <p:stCondLst>
                                    <p:cond delay="0"/>
                                  </p:stCondLst>
                                  <p:childTnLst>
                                    <p:animEffect transition="out" filter="fade">
                                      <p:cBhvr>
                                        <p:cTn id="24" dur="500"/>
                                        <p:tgtEl>
                                          <p:spTgt spid="27"/>
                                        </p:tgtEl>
                                      </p:cBhvr>
                                    </p:animEffect>
                                    <p:set>
                                      <p:cBhvr>
                                        <p:cTn id="25"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26" dur="indefinite" nodeType="interactiveSeq">
                <p:stCondLst>
                  <p:cond evt="onClick" delay="0">
                    <p:tgtEl>
                      <p:spTgt spid="26"/>
                    </p:tgtEl>
                  </p:cond>
                </p:stCondLst>
                <p:childTnLst>
                  <p:par>
                    <p:cTn id="27" fill="hold" nodeType="clickPar">
                      <p:stCondLst>
                        <p:cond evt="onBegin" delay="0">
                          <p:tn val="26"/>
                        </p:cond>
                      </p:stCondLst>
                      <p:childTnLst>
                        <p:par>
                          <p:cTn id="28" fill="hold" nodeType="withGroup">
                            <p:stCondLst>
                              <p:cond delay="0"/>
                            </p:stCondLst>
                            <p:childTnLst>
                              <p:par>
                                <p:cTn id="29" presetID="10" presetClass="exit" presetSubtype="0" fill="hold" grpId="0" nodeType="clickEffect">
                                  <p:stCondLst>
                                    <p:cond delay="0"/>
                                  </p:stCondLst>
                                  <p:childTnLst>
                                    <p:animEffect transition="out" filter="fade">
                                      <p:cBhvr>
                                        <p:cTn id="30" dur="500"/>
                                        <p:tgtEl>
                                          <p:spTgt spid="26"/>
                                        </p:tgtEl>
                                      </p:cBhvr>
                                    </p:animEffect>
                                    <p:set>
                                      <p:cBhvr>
                                        <p:cTn id="31"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32" dur="indefinite" nodeType="interactiveSeq">
                <p:stCondLst>
                  <p:cond evt="onClick" delay="0">
                    <p:tgtEl>
                      <p:spTgt spid="25"/>
                    </p:tgtEl>
                  </p:cond>
                </p:stCondLst>
                <p:childTnLst>
                  <p:par>
                    <p:cTn id="33" fill="hold" nodeType="clickPar">
                      <p:stCondLst>
                        <p:cond evt="onBegin" delay="0">
                          <p:tn val="32"/>
                        </p:cond>
                      </p:stCondLst>
                      <p:childTnLst>
                        <p:par>
                          <p:cTn id="34" fill="hold" nodeType="withGroup">
                            <p:stCondLst>
                              <p:cond delay="0"/>
                            </p:stCondLst>
                            <p:childTnLst>
                              <p:par>
                                <p:cTn id="35" presetID="10" presetClass="exit" presetSubtype="0" fill="hold" grpId="0" nodeType="clickEffect">
                                  <p:stCondLst>
                                    <p:cond delay="0"/>
                                  </p:stCondLst>
                                  <p:childTnLst>
                                    <p:animEffect transition="out" filter="fade">
                                      <p:cBhvr>
                                        <p:cTn id="36" dur="500"/>
                                        <p:tgtEl>
                                          <p:spTgt spid="25"/>
                                        </p:tgtEl>
                                      </p:cBhvr>
                                    </p:animEffect>
                                    <p:set>
                                      <p:cBhvr>
                                        <p:cTn id="37"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38" dur="indefinite" nodeType="interactiveSeq">
                <p:stCondLst>
                  <p:cond evt="onClick" delay="0">
                    <p:tgtEl>
                      <p:spTgt spid="24"/>
                    </p:tgtEl>
                  </p:cond>
                </p:stCondLst>
                <p:childTnLst>
                  <p:par>
                    <p:cTn id="39" fill="hold" nodeType="clickPar">
                      <p:stCondLst>
                        <p:cond evt="onBegin" delay="0">
                          <p:tn val="38"/>
                        </p:cond>
                      </p:stCondLst>
                      <p:childTnLst>
                        <p:par>
                          <p:cTn id="40" fill="hold" nodeType="withGroup">
                            <p:stCondLst>
                              <p:cond delay="0"/>
                            </p:stCondLst>
                            <p:childTnLst>
                              <p:par>
                                <p:cTn id="41" presetID="10" presetClass="exit" presetSubtype="0" fill="hold" grpId="0" nodeType="clickEffect">
                                  <p:stCondLst>
                                    <p:cond delay="0"/>
                                  </p:stCondLst>
                                  <p:childTnLst>
                                    <p:animEffect transition="out" filter="fade">
                                      <p:cBhvr>
                                        <p:cTn id="42" dur="500"/>
                                        <p:tgtEl>
                                          <p:spTgt spid="24"/>
                                        </p:tgtEl>
                                      </p:cBhvr>
                                    </p:animEffect>
                                    <p:set>
                                      <p:cBhvr>
                                        <p:cTn id="43"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44" dur="indefinite" nodeType="interactiveSeq">
                <p:stCondLst>
                  <p:cond evt="onClick" delay="0">
                    <p:tgtEl>
                      <p:spTgt spid="22"/>
                    </p:tgtEl>
                  </p:cond>
                </p:stCondLst>
                <p:childTnLst>
                  <p:par>
                    <p:cTn id="45" fill="hold" nodeType="clickPar">
                      <p:stCondLst>
                        <p:cond evt="onBegin" delay="0">
                          <p:tn val="44"/>
                        </p:cond>
                      </p:stCondLst>
                      <p:childTnLst>
                        <p:par>
                          <p:cTn id="46" fill="hold" nodeType="withGroup">
                            <p:stCondLst>
                              <p:cond delay="0"/>
                            </p:stCondLst>
                            <p:childTnLst>
                              <p:par>
                                <p:cTn id="47" presetID="10" presetClass="exit" presetSubtype="0" fill="hold" grpId="0" nodeType="clickEffect">
                                  <p:stCondLst>
                                    <p:cond delay="0"/>
                                  </p:stCondLst>
                                  <p:childTnLst>
                                    <p:animEffect transition="out" filter="fade">
                                      <p:cBhvr>
                                        <p:cTn id="48" dur="500"/>
                                        <p:tgtEl>
                                          <p:spTgt spid="22"/>
                                        </p:tgtEl>
                                      </p:cBhvr>
                                    </p:animEffect>
                                    <p:set>
                                      <p:cBhvr>
                                        <p:cTn id="49"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50" dur="indefinite" nodeType="interactiveSeq">
                <p:stCondLst>
                  <p:cond evt="onClick" delay="0">
                    <p:tgtEl>
                      <p:spTgt spid="23"/>
                    </p:tgtEl>
                  </p:cond>
                </p:stCondLst>
                <p:childTnLst>
                  <p:par>
                    <p:cTn id="51" fill="hold" nodeType="clickPar">
                      <p:stCondLst>
                        <p:cond evt="onBegin" delay="0">
                          <p:tn val="50"/>
                        </p:cond>
                      </p:stCondLst>
                      <p:childTnLst>
                        <p:par>
                          <p:cTn id="52" fill="hold" nodeType="withGroup">
                            <p:stCondLst>
                              <p:cond delay="0"/>
                            </p:stCondLst>
                            <p:childTnLst>
                              <p:par>
                                <p:cTn id="53" presetID="10" presetClass="exit" presetSubtype="0" fill="hold" grpId="0" nodeType="clickEffect">
                                  <p:stCondLst>
                                    <p:cond delay="0"/>
                                  </p:stCondLst>
                                  <p:childTnLst>
                                    <p:animEffect transition="out" filter="fade">
                                      <p:cBhvr>
                                        <p:cTn id="54" dur="500"/>
                                        <p:tgtEl>
                                          <p:spTgt spid="23"/>
                                        </p:tgtEl>
                                      </p:cBhvr>
                                    </p:animEffect>
                                    <p:set>
                                      <p:cBhvr>
                                        <p:cTn id="55"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22" grpId="0" animBg="1"/>
      <p:bldP spid="23" grpId="0" animBg="1"/>
      <p:bldP spid="24" grpId="0" animBg="1"/>
      <p:bldP spid="25" grpId="0" animBg="1"/>
      <p:bldP spid="26" grpId="0" animBg="1"/>
      <p:bldP spid="27" grpId="0" animBg="1"/>
      <p:bldP spid="28" grpId="0" animBg="1"/>
      <p:bldP spid="29" grpId="0" animBg="1"/>
      <p:bldP spid="3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Tree>
  </p:cSld>
  <p:clrMapOvr>
    <a:masterClrMapping/>
  </p:clrMapOvr>
  <p:transition spd="slow"/>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491</TotalTime>
  <Words>759</Words>
  <Application>Microsoft Office PowerPoint</Application>
  <PresentationFormat>On-screen Show (4:3)</PresentationFormat>
  <Paragraphs>207</Paragraphs>
  <Slides>13</Slides>
  <Notes>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Where in the World?</vt:lpstr>
      <vt:lpstr>The United States</vt:lpstr>
      <vt:lpstr>The United States</vt:lpstr>
      <vt:lpstr>Time Zones</vt:lpstr>
      <vt:lpstr>Climates in the USA</vt:lpstr>
      <vt:lpstr>Extreme Weather and Natural Disasters</vt:lpstr>
      <vt:lpstr>Climate in the UK</vt:lpstr>
      <vt:lpstr>Crops</vt:lpstr>
      <vt:lpstr>American Animals</vt:lpstr>
      <vt:lpstr>Life in the USA</vt:lpstr>
      <vt:lpstr>English Words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Candice Webb</dc:creator>
  <cp:lastModifiedBy>Sophie Stubberfield</cp:lastModifiedBy>
  <cp:revision>47</cp:revision>
  <dcterms:created xsi:type="dcterms:W3CDTF">2018-07-12T12:59:24Z</dcterms:created>
  <dcterms:modified xsi:type="dcterms:W3CDTF">2021-03-10T12:58:09Z</dcterms:modified>
</cp:coreProperties>
</file>