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89" r:id="rId3"/>
    <p:sldId id="296" r:id="rId4"/>
    <p:sldId id="29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61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6" y="44"/>
      </p:cViewPr>
      <p:guideLst>
        <p:guide pos="3120"/>
        <p:guide orient="horz" pos="3543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em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A8F751-F324-7B4B-BC68-ED61BD378D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1783" y="4642982"/>
            <a:ext cx="1501382" cy="18910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0A01EB-E05D-9344-87DF-D74AA0F7E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1693" y="4637179"/>
            <a:ext cx="1501382" cy="18910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94B0F9-3068-3D4E-97E4-ACF3220D3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6738" y="4486192"/>
            <a:ext cx="1501382" cy="18910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BC31AC-6797-6245-BA46-6BE45B2B2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7236" y="841742"/>
            <a:ext cx="1872724" cy="168064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5BCB27-E482-3347-B647-F2CF38A854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7236" y="856389"/>
            <a:ext cx="1654101" cy="16660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578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3 -0.0007 L -0.57869 -0.3534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31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56 -0.00185 L 0.03446 -0.3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" y="-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9 -0.00209 L 0.09039 -0.3224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4" y="-1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1 -0.00926 L 0.58734 0.4893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79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3.7037E-6 L 0.33798 0.5062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91" y="2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46870" y="-221490"/>
            <a:ext cx="1322586" cy="3225875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4639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F839330-3BE3-0B49-A21D-D02493AEE850}"/>
              </a:ext>
            </a:extLst>
          </p:cNvPr>
          <p:cNvGrpSpPr/>
          <p:nvPr/>
        </p:nvGrpSpPr>
        <p:grpSpPr>
          <a:xfrm>
            <a:off x="550301" y="3195710"/>
            <a:ext cx="2762493" cy="1127660"/>
            <a:chOff x="550301" y="3195710"/>
            <a:chExt cx="2762493" cy="1127660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21E1811-7CA1-534E-BB23-314028245F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7724"/>
            <a:stretch/>
          </p:blipFill>
          <p:spPr>
            <a:xfrm>
              <a:off x="550301" y="3679174"/>
              <a:ext cx="2762493" cy="644196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3C2B8A9-469D-CD40-8D47-29B140C327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6681" y="3195710"/>
              <a:ext cx="415273" cy="77680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3394D8-A806-624B-BE5B-D1ADF83EA3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984" y="3195710"/>
              <a:ext cx="415273" cy="77680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7563DC4B-9D0B-1842-9FFF-6A4D1A627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7287" y="3195710"/>
              <a:ext cx="415273" cy="77680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D017DB83-EC07-6342-8189-A86928E0F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2590" y="3195710"/>
              <a:ext cx="415273" cy="77680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4383E599-BF9C-AC4E-9C08-EC6D814AE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7895" y="3195710"/>
              <a:ext cx="415273" cy="776805"/>
            </a:xfrm>
            <a:prstGeom prst="rect">
              <a:avLst/>
            </a:prstGeom>
          </p:spPr>
        </p:pic>
      </p:grpSp>
      <p:sp>
        <p:nvSpPr>
          <p:cNvPr id="42" name="Oval 41">
            <a:extLst>
              <a:ext uri="{FF2B5EF4-FFF2-40B4-BE49-F238E27FC236}">
                <a16:creationId xmlns:a16="http://schemas.microsoft.com/office/drawing/2014/main" id="{7BD24B65-1C82-DD44-823A-13C78073AC13}"/>
              </a:ext>
            </a:extLst>
          </p:cNvPr>
          <p:cNvSpPr/>
          <p:nvPr/>
        </p:nvSpPr>
        <p:spPr>
          <a:xfrm>
            <a:off x="1897002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E83D1AA-7A95-284F-9FBB-338B846ECDD2}"/>
              </a:ext>
            </a:extLst>
          </p:cNvPr>
          <p:cNvSpPr/>
          <p:nvPr/>
        </p:nvSpPr>
        <p:spPr>
          <a:xfrm>
            <a:off x="2529010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D54766-E173-A74E-AF94-D64385C86202}"/>
              </a:ext>
            </a:extLst>
          </p:cNvPr>
          <p:cNvSpPr/>
          <p:nvPr/>
        </p:nvSpPr>
        <p:spPr>
          <a:xfrm>
            <a:off x="3145231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FB53B0F-6AFF-5E49-8A50-7E9759404144}"/>
              </a:ext>
            </a:extLst>
          </p:cNvPr>
          <p:cNvGrpSpPr/>
          <p:nvPr/>
        </p:nvGrpSpPr>
        <p:grpSpPr>
          <a:xfrm>
            <a:off x="3612876" y="3195710"/>
            <a:ext cx="2762493" cy="1127660"/>
            <a:chOff x="3612876" y="3195710"/>
            <a:chExt cx="2762493" cy="1127660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7181A861-DF6D-C848-ABAE-71CE088ADB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7724"/>
            <a:stretch/>
          </p:blipFill>
          <p:spPr>
            <a:xfrm>
              <a:off x="3612876" y="3679174"/>
              <a:ext cx="2762493" cy="644196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38445E6-DBB0-4E44-84CE-FD083A932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9256" y="3195710"/>
              <a:ext cx="415273" cy="77680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9499156-E98D-B442-8E47-48FA9DF6E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4559" y="3195710"/>
              <a:ext cx="415273" cy="776805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FBC957D-77A4-7344-AD6A-1F941F5F3706}"/>
              </a:ext>
            </a:extLst>
          </p:cNvPr>
          <p:cNvGrpSpPr/>
          <p:nvPr/>
        </p:nvGrpSpPr>
        <p:grpSpPr>
          <a:xfrm>
            <a:off x="4302468" y="4982772"/>
            <a:ext cx="1588485" cy="828570"/>
            <a:chOff x="4302468" y="4982772"/>
            <a:chExt cx="1588485" cy="828570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54AD4588-6943-6B41-A864-927E76FA6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78376">
              <a:off x="4872600" y="4982772"/>
              <a:ext cx="415273" cy="77680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E3995708-29BB-0248-BDB0-80B29E9B1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01421">
              <a:off x="5475680" y="5032990"/>
              <a:ext cx="415273" cy="77680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78048A98-18DA-9541-954A-BA955AF18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4183">
              <a:off x="4302468" y="5034537"/>
              <a:ext cx="415273" cy="776805"/>
            </a:xfrm>
            <a:prstGeom prst="rect">
              <a:avLst/>
            </a:prstGeom>
          </p:spPr>
        </p:pic>
      </p:grp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41A307B-0D1A-D145-9C40-B9FA06F1AACE}"/>
              </a:ext>
            </a:extLst>
          </p:cNvPr>
          <p:cNvSpPr/>
          <p:nvPr/>
        </p:nvSpPr>
        <p:spPr>
          <a:xfrm>
            <a:off x="3555143" y="2681134"/>
            <a:ext cx="2841479" cy="189503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BB5E0D7-B7B2-9848-A4DC-6F4A28E2A5FE}"/>
              </a:ext>
            </a:extLst>
          </p:cNvPr>
          <p:cNvGrpSpPr/>
          <p:nvPr/>
        </p:nvGrpSpPr>
        <p:grpSpPr>
          <a:xfrm>
            <a:off x="6614145" y="3195710"/>
            <a:ext cx="2762493" cy="1127660"/>
            <a:chOff x="6614145" y="3195710"/>
            <a:chExt cx="2762493" cy="1127660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49097098-8F29-0E4B-AC7B-1A0325ED13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7724"/>
            <a:stretch/>
          </p:blipFill>
          <p:spPr>
            <a:xfrm>
              <a:off x="6614145" y="3679174"/>
              <a:ext cx="2762493" cy="64419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0BCAD017-CE26-AC4E-B836-08C75378C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0525" y="3195710"/>
              <a:ext cx="415273" cy="77680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B056AC2-E97C-6244-AEA1-2A872285D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5828" y="3195710"/>
              <a:ext cx="415273" cy="776805"/>
            </a:xfrm>
            <a:prstGeom prst="rect">
              <a:avLst/>
            </a:prstGeom>
          </p:spPr>
        </p:pic>
      </p:grp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606854" y="2582435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1590" y="2809337"/>
            <a:ext cx="2159000" cy="2654300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2CA0C779-8332-0A4A-89CC-3C31C631C8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360" y="504264"/>
            <a:ext cx="1505545" cy="14890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612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81481E-6 L 0.11747 0.1537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5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25657 0.1537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1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0.27885 0.0629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42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1" animBg="1"/>
      <p:bldP spid="36" grpId="2" animBg="1"/>
      <p:bldP spid="37" grpId="1" animBg="1"/>
      <p:bldP spid="37" grpId="2" animBg="1"/>
      <p:bldP spid="42" grpId="1" animBg="1"/>
      <p:bldP spid="42" grpId="2" animBg="1"/>
      <p:bldP spid="44" grpId="1" animBg="1"/>
      <p:bldP spid="44" grpId="2" animBg="1"/>
      <p:bldP spid="45" grpId="1" animBg="1"/>
      <p:bldP spid="45" grpId="2" animBg="1"/>
      <p:bldP spid="5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46870" y="-221490"/>
            <a:ext cx="1322586" cy="3225875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4639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BD24B65-1C82-DD44-823A-13C78073AC13}"/>
              </a:ext>
            </a:extLst>
          </p:cNvPr>
          <p:cNvSpPr/>
          <p:nvPr/>
        </p:nvSpPr>
        <p:spPr>
          <a:xfrm>
            <a:off x="1897002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E83D1AA-7A95-284F-9FBB-338B846ECDD2}"/>
              </a:ext>
            </a:extLst>
          </p:cNvPr>
          <p:cNvSpPr/>
          <p:nvPr/>
        </p:nvSpPr>
        <p:spPr>
          <a:xfrm>
            <a:off x="2529010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D54766-E173-A74E-AF94-D64385C86202}"/>
              </a:ext>
            </a:extLst>
          </p:cNvPr>
          <p:cNvSpPr/>
          <p:nvPr/>
        </p:nvSpPr>
        <p:spPr>
          <a:xfrm>
            <a:off x="3145231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A0C779-8332-0A4A-89CC-3C31C631C8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44287" y="245616"/>
            <a:ext cx="1505545" cy="148909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6FDA7F0-8CD0-A744-96FB-BE18B017E71D}"/>
              </a:ext>
            </a:extLst>
          </p:cNvPr>
          <p:cNvGrpSpPr/>
          <p:nvPr/>
        </p:nvGrpSpPr>
        <p:grpSpPr>
          <a:xfrm>
            <a:off x="510290" y="3169750"/>
            <a:ext cx="2905792" cy="1140360"/>
            <a:chOff x="541533" y="3183010"/>
            <a:chExt cx="2905792" cy="114036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F839330-3BE3-0B49-A21D-D02493AEE850}"/>
                </a:ext>
              </a:extLst>
            </p:cNvPr>
            <p:cNvGrpSpPr/>
            <p:nvPr/>
          </p:nvGrpSpPr>
          <p:grpSpPr>
            <a:xfrm>
              <a:off x="550301" y="3183010"/>
              <a:ext cx="2762493" cy="1140360"/>
              <a:chOff x="550301" y="3183010"/>
              <a:chExt cx="2762493" cy="1140360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121E1811-7CA1-534E-BB23-314028245F5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b="7724"/>
              <a:stretch/>
            </p:blipFill>
            <p:spPr>
              <a:xfrm>
                <a:off x="550301" y="3679174"/>
                <a:ext cx="2762493" cy="644196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13C2B8A9-469D-CD40-8D47-29B140C327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281" y="3195710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CE3394D8-A806-624B-BE5B-D1ADF83EA3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484" y="3195710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7563DC4B-9D0B-1842-9FFF-6A4D1A627A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96217" y="3183775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D017DB83-EC07-6342-8189-A86928E0F5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46390" y="3183010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4383E599-BF9C-AC4E-9C08-EC6D814AEE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46295" y="319571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B14AE48A-BAF3-5E40-847D-7766A9C2C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1310" y="3343156"/>
              <a:ext cx="415273" cy="77680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89F88773-50EB-F845-8BF0-FD07DFFBD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2052" y="3444860"/>
              <a:ext cx="415273" cy="776805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D4B0B17-8126-D24B-805D-BF9D591C6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533" y="3472282"/>
              <a:ext cx="415273" cy="776805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430124A-B10F-1F4C-BE37-29528666D4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410" y="3353375"/>
              <a:ext cx="415273" cy="776805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63318CF-C095-2346-B432-0DD98A41B14E}"/>
              </a:ext>
            </a:extLst>
          </p:cNvPr>
          <p:cNvGrpSpPr/>
          <p:nvPr/>
        </p:nvGrpSpPr>
        <p:grpSpPr>
          <a:xfrm>
            <a:off x="4044986" y="4474690"/>
            <a:ext cx="1851709" cy="1461801"/>
            <a:chOff x="4044986" y="4474690"/>
            <a:chExt cx="1851709" cy="1461801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E3995708-29BB-0248-BDB0-80B29E9B1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01421">
              <a:off x="5223532" y="5158138"/>
              <a:ext cx="415273" cy="77680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78048A98-18DA-9541-954A-BA955AF18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4183">
              <a:off x="4407948" y="5159686"/>
              <a:ext cx="415273" cy="776805"/>
            </a:xfrm>
            <a:prstGeom prst="rect">
              <a:avLst/>
            </a:prstGeom>
          </p:spPr>
        </p:pic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1D4177F-C644-6240-AEA7-4D65EB756E28}"/>
                </a:ext>
              </a:extLst>
            </p:cNvPr>
            <p:cNvGrpSpPr/>
            <p:nvPr/>
          </p:nvGrpSpPr>
          <p:grpSpPr>
            <a:xfrm>
              <a:off x="4044986" y="4474690"/>
              <a:ext cx="1851709" cy="801776"/>
              <a:chOff x="4044986" y="4474690"/>
              <a:chExt cx="1851709" cy="801776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6C9C8EAA-D3B0-1F4D-B26B-323110F54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582192">
                <a:off x="4044986" y="4499661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54389B69-DA47-A34F-871E-C276D6D47F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3445">
                <a:off x="5481422" y="4474690"/>
                <a:ext cx="415273" cy="776805"/>
              </a:xfrm>
              <a:prstGeom prst="rect">
                <a:avLst/>
              </a:prstGeom>
            </p:spPr>
          </p:pic>
        </p:grpSp>
      </p:grpSp>
      <p:sp>
        <p:nvSpPr>
          <p:cNvPr id="76" name="Oval 75">
            <a:extLst>
              <a:ext uri="{FF2B5EF4-FFF2-40B4-BE49-F238E27FC236}">
                <a16:creationId xmlns:a16="http://schemas.microsoft.com/office/drawing/2014/main" id="{2CAF54F4-780E-FE42-A983-F8CBAEB9FE18}"/>
              </a:ext>
            </a:extLst>
          </p:cNvPr>
          <p:cNvSpPr/>
          <p:nvPr/>
        </p:nvSpPr>
        <p:spPr>
          <a:xfrm>
            <a:off x="633046" y="14784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A578BFC6-4850-9A47-AE5F-0249EC8E5401}"/>
              </a:ext>
            </a:extLst>
          </p:cNvPr>
          <p:cNvSpPr/>
          <p:nvPr/>
        </p:nvSpPr>
        <p:spPr>
          <a:xfrm>
            <a:off x="1246396" y="14784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A29F7368-BC5C-C14F-9017-85EC248FC2D3}"/>
              </a:ext>
            </a:extLst>
          </p:cNvPr>
          <p:cNvSpPr/>
          <p:nvPr/>
        </p:nvSpPr>
        <p:spPr>
          <a:xfrm>
            <a:off x="1897002" y="147846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F9B3FB00-E3AB-3347-9F3C-9A5FBDA5DE14}"/>
              </a:ext>
            </a:extLst>
          </p:cNvPr>
          <p:cNvSpPr/>
          <p:nvPr/>
        </p:nvSpPr>
        <p:spPr>
          <a:xfrm>
            <a:off x="2529010" y="147846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0336920-EFA3-E945-839F-0CC8EC3283B2}"/>
              </a:ext>
            </a:extLst>
          </p:cNvPr>
          <p:cNvGrpSpPr/>
          <p:nvPr/>
        </p:nvGrpSpPr>
        <p:grpSpPr>
          <a:xfrm>
            <a:off x="3579584" y="3169750"/>
            <a:ext cx="2897024" cy="1140360"/>
            <a:chOff x="3579584" y="3169750"/>
            <a:chExt cx="2897024" cy="114036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DF3A634B-FB5C-AF40-844F-8A591E702D5B}"/>
                </a:ext>
              </a:extLst>
            </p:cNvPr>
            <p:cNvGrpSpPr/>
            <p:nvPr/>
          </p:nvGrpSpPr>
          <p:grpSpPr>
            <a:xfrm>
              <a:off x="3579584" y="3169750"/>
              <a:ext cx="2897024" cy="1140360"/>
              <a:chOff x="550301" y="3183010"/>
              <a:chExt cx="2897024" cy="1140360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F8334747-04EE-FF42-8085-39A83904E2E4}"/>
                  </a:ext>
                </a:extLst>
              </p:cNvPr>
              <p:cNvGrpSpPr/>
              <p:nvPr/>
            </p:nvGrpSpPr>
            <p:grpSpPr>
              <a:xfrm>
                <a:off x="550301" y="3183010"/>
                <a:ext cx="2762493" cy="1140360"/>
                <a:chOff x="550301" y="3183010"/>
                <a:chExt cx="2762493" cy="1140360"/>
              </a:xfrm>
            </p:grpSpPr>
            <p:pic>
              <p:nvPicPr>
                <p:cNvPr id="62" name="Picture 61">
                  <a:extLst>
                    <a:ext uri="{FF2B5EF4-FFF2-40B4-BE49-F238E27FC236}">
                      <a16:creationId xmlns:a16="http://schemas.microsoft.com/office/drawing/2014/main" id="{136334C1-0FF6-2C4A-A665-8D017A78D20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/>
                <a:srcRect b="7724"/>
                <a:stretch/>
              </p:blipFill>
              <p:spPr>
                <a:xfrm>
                  <a:off x="550301" y="3679174"/>
                  <a:ext cx="2762493" cy="644196"/>
                </a:xfrm>
                <a:prstGeom prst="rect">
                  <a:avLst/>
                </a:prstGeom>
              </p:spPr>
            </p:pic>
            <p:pic>
              <p:nvPicPr>
                <p:cNvPr id="67" name="Picture 66">
                  <a:extLst>
                    <a:ext uri="{FF2B5EF4-FFF2-40B4-BE49-F238E27FC236}">
                      <a16:creationId xmlns:a16="http://schemas.microsoft.com/office/drawing/2014/main" id="{E071B8D0-5F94-F941-A435-2CA95BBC774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46390" y="3183010"/>
                  <a:ext cx="415273" cy="776805"/>
                </a:xfrm>
                <a:prstGeom prst="rect">
                  <a:avLst/>
                </a:prstGeom>
              </p:spPr>
            </p:pic>
            <p:pic>
              <p:nvPicPr>
                <p:cNvPr id="68" name="Picture 67">
                  <a:extLst>
                    <a:ext uri="{FF2B5EF4-FFF2-40B4-BE49-F238E27FC236}">
                      <a16:creationId xmlns:a16="http://schemas.microsoft.com/office/drawing/2014/main" id="{752F399C-6904-9649-B035-21CA8BBCEE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46295" y="3195710"/>
                  <a:ext cx="415273" cy="776805"/>
                </a:xfrm>
                <a:prstGeom prst="rect">
                  <a:avLst/>
                </a:prstGeom>
              </p:spPr>
            </p:pic>
          </p:grpSp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E78F8EB6-A3CE-CB41-97E1-47FF42700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1310" y="3343156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859F9CC1-EC3D-1643-AB8A-A3A2E9EAC8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32052" y="344486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CA1B117F-037D-2C46-9B8D-8710DF6E9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1715" y="3182450"/>
              <a:ext cx="415273" cy="776805"/>
            </a:xfrm>
            <a:prstGeom prst="rect">
              <a:avLst/>
            </a:prstGeom>
          </p:spPr>
        </p:pic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6120323A-1470-9C43-972F-2FCA26C0BF41}"/>
              </a:ext>
            </a:extLst>
          </p:cNvPr>
          <p:cNvGrpSpPr/>
          <p:nvPr/>
        </p:nvGrpSpPr>
        <p:grpSpPr>
          <a:xfrm>
            <a:off x="6584972" y="3169750"/>
            <a:ext cx="2897024" cy="1140360"/>
            <a:chOff x="3579584" y="3169750"/>
            <a:chExt cx="2897024" cy="1140360"/>
          </a:xfrm>
        </p:grpSpPr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BE0352BE-DF25-6140-A4DF-EA0A12017CCB}"/>
                </a:ext>
              </a:extLst>
            </p:cNvPr>
            <p:cNvGrpSpPr/>
            <p:nvPr/>
          </p:nvGrpSpPr>
          <p:grpSpPr>
            <a:xfrm>
              <a:off x="3579584" y="3169750"/>
              <a:ext cx="2897024" cy="1140360"/>
              <a:chOff x="550301" y="3183010"/>
              <a:chExt cx="2897024" cy="1140360"/>
            </a:xfrm>
          </p:grpSpPr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CBF39B0D-6B51-EC45-9FAB-C6B509FB58BB}"/>
                  </a:ext>
                </a:extLst>
              </p:cNvPr>
              <p:cNvGrpSpPr/>
              <p:nvPr/>
            </p:nvGrpSpPr>
            <p:grpSpPr>
              <a:xfrm>
                <a:off x="550301" y="3183010"/>
                <a:ext cx="2762493" cy="1140360"/>
                <a:chOff x="550301" y="3183010"/>
                <a:chExt cx="2762493" cy="1140360"/>
              </a:xfrm>
            </p:grpSpPr>
            <p:pic>
              <p:nvPicPr>
                <p:cNvPr id="92" name="Picture 91">
                  <a:extLst>
                    <a:ext uri="{FF2B5EF4-FFF2-40B4-BE49-F238E27FC236}">
                      <a16:creationId xmlns:a16="http://schemas.microsoft.com/office/drawing/2014/main" id="{1871A391-8225-C349-84D1-438E39CBCC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/>
                <a:srcRect b="7724"/>
                <a:stretch/>
              </p:blipFill>
              <p:spPr>
                <a:xfrm>
                  <a:off x="550301" y="3679174"/>
                  <a:ext cx="2762493" cy="644196"/>
                </a:xfrm>
                <a:prstGeom prst="rect">
                  <a:avLst/>
                </a:prstGeom>
              </p:spPr>
            </p:pic>
            <p:pic>
              <p:nvPicPr>
                <p:cNvPr id="93" name="Picture 92">
                  <a:extLst>
                    <a:ext uri="{FF2B5EF4-FFF2-40B4-BE49-F238E27FC236}">
                      <a16:creationId xmlns:a16="http://schemas.microsoft.com/office/drawing/2014/main" id="{2014AB68-6993-2A4D-B101-A19DA3F9D2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46390" y="3183010"/>
                  <a:ext cx="415273" cy="776805"/>
                </a:xfrm>
                <a:prstGeom prst="rect">
                  <a:avLst/>
                </a:prstGeom>
              </p:spPr>
            </p:pic>
            <p:pic>
              <p:nvPicPr>
                <p:cNvPr id="94" name="Picture 93">
                  <a:extLst>
                    <a:ext uri="{FF2B5EF4-FFF2-40B4-BE49-F238E27FC236}">
                      <a16:creationId xmlns:a16="http://schemas.microsoft.com/office/drawing/2014/main" id="{7ECF4BD3-537B-C747-9BD5-27E163B48B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46295" y="3195710"/>
                  <a:ext cx="415273" cy="776805"/>
                </a:xfrm>
                <a:prstGeom prst="rect">
                  <a:avLst/>
                </a:prstGeom>
              </p:spPr>
            </p:pic>
          </p:grpSp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D7C862B7-6706-1747-8952-885464BCB9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1310" y="3343156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id="{11CEFAB2-F4D8-9342-AFEB-530535340A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32052" y="344486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BB40FA65-FADA-A641-A4BB-62E468A66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1715" y="3182450"/>
              <a:ext cx="415273" cy="776805"/>
            </a:xfrm>
            <a:prstGeom prst="rect">
              <a:avLst/>
            </a:prstGeom>
          </p:spPr>
        </p:pic>
      </p:grp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564364" y="2588178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9100" y="2815080"/>
            <a:ext cx="2159000" cy="2654300"/>
          </a:xfrm>
          <a:prstGeom prst="rect">
            <a:avLst/>
          </a:prstGeom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41A307B-0D1A-D145-9C40-B9FA06F1AACE}"/>
              </a:ext>
            </a:extLst>
          </p:cNvPr>
          <p:cNvSpPr/>
          <p:nvPr/>
        </p:nvSpPr>
        <p:spPr>
          <a:xfrm>
            <a:off x="3546083" y="2682131"/>
            <a:ext cx="2841479" cy="176257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623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2109 -0.0419 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45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7.40741E-7 L 0.35337 -0.0419 " pathEditMode="relative" rAng="0" ptsTypes="AA">
                                      <p:cBhvr>
                                        <p:cTn id="75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60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7.40741E-7 L 0.3407 0.05695 " pathEditMode="relative" rAng="0" ptsTypes="AA">
                                      <p:cBhvr>
                                        <p:cTn id="79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5" y="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-7.40741E-7 L 0.48349 0.05347 " pathEditMode="relative" rAng="0" ptsTypes="AA">
                                      <p:cBhvr>
                                        <p:cTn id="83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67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25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46870" y="-221490"/>
            <a:ext cx="1322586" cy="3225875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4639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BD24B65-1C82-DD44-823A-13C78073AC13}"/>
              </a:ext>
            </a:extLst>
          </p:cNvPr>
          <p:cNvSpPr/>
          <p:nvPr/>
        </p:nvSpPr>
        <p:spPr>
          <a:xfrm>
            <a:off x="1897002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E83D1AA-7A95-284F-9FBB-338B846ECDD2}"/>
              </a:ext>
            </a:extLst>
          </p:cNvPr>
          <p:cNvSpPr/>
          <p:nvPr/>
        </p:nvSpPr>
        <p:spPr>
          <a:xfrm>
            <a:off x="2529010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D54766-E173-A74E-AF94-D64385C86202}"/>
              </a:ext>
            </a:extLst>
          </p:cNvPr>
          <p:cNvSpPr/>
          <p:nvPr/>
        </p:nvSpPr>
        <p:spPr>
          <a:xfrm>
            <a:off x="3145231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A0C779-8332-0A4A-89CC-3C31C631C8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44287" y="421909"/>
            <a:ext cx="1505545" cy="148086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6FDA7F0-8CD0-A744-96FB-BE18B017E71D}"/>
              </a:ext>
            </a:extLst>
          </p:cNvPr>
          <p:cNvGrpSpPr/>
          <p:nvPr/>
        </p:nvGrpSpPr>
        <p:grpSpPr>
          <a:xfrm>
            <a:off x="510290" y="3169750"/>
            <a:ext cx="2905792" cy="1140360"/>
            <a:chOff x="541533" y="3183010"/>
            <a:chExt cx="2905792" cy="114036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F839330-3BE3-0B49-A21D-D02493AEE850}"/>
                </a:ext>
              </a:extLst>
            </p:cNvPr>
            <p:cNvGrpSpPr/>
            <p:nvPr/>
          </p:nvGrpSpPr>
          <p:grpSpPr>
            <a:xfrm>
              <a:off x="550301" y="3183010"/>
              <a:ext cx="2762493" cy="1140360"/>
              <a:chOff x="550301" y="3183010"/>
              <a:chExt cx="2762493" cy="1140360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121E1811-7CA1-534E-BB23-314028245F5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b="7724"/>
              <a:stretch/>
            </p:blipFill>
            <p:spPr>
              <a:xfrm>
                <a:off x="550301" y="3679174"/>
                <a:ext cx="2762493" cy="644196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7563DC4B-9D0B-1842-9FFF-6A4D1A627A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43130" y="3195710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D017DB83-EC07-6342-8189-A86928E0F5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70190" y="318301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B14AE48A-BAF3-5E40-847D-7766A9C2C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1310" y="3343156"/>
              <a:ext cx="415273" cy="77680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89F88773-50EB-F845-8BF0-FD07DFFBD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2052" y="3444860"/>
              <a:ext cx="415273" cy="776805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D4B0B17-8126-D24B-805D-BF9D591C6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533" y="3472282"/>
              <a:ext cx="415273" cy="776805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430124A-B10F-1F4C-BE37-29528666D4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410" y="3353375"/>
              <a:ext cx="415273" cy="776805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63318CF-C095-2346-B432-0DD98A41B14E}"/>
              </a:ext>
            </a:extLst>
          </p:cNvPr>
          <p:cNvGrpSpPr/>
          <p:nvPr/>
        </p:nvGrpSpPr>
        <p:grpSpPr>
          <a:xfrm>
            <a:off x="4416892" y="5141785"/>
            <a:ext cx="1281691" cy="800621"/>
            <a:chOff x="5425874" y="5117142"/>
            <a:chExt cx="1281691" cy="800621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E3995708-29BB-0248-BDB0-80B29E9B1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01421">
              <a:off x="5425874" y="5140958"/>
              <a:ext cx="415273" cy="77680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4389B69-DA47-A34F-871E-C276D6D47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3445">
              <a:off x="6292292" y="5117142"/>
              <a:ext cx="415273" cy="776805"/>
            </a:xfrm>
            <a:prstGeom prst="rect">
              <a:avLst/>
            </a:prstGeom>
          </p:spPr>
        </p:pic>
      </p:grpSp>
      <p:sp>
        <p:nvSpPr>
          <p:cNvPr id="76" name="Oval 75">
            <a:extLst>
              <a:ext uri="{FF2B5EF4-FFF2-40B4-BE49-F238E27FC236}">
                <a16:creationId xmlns:a16="http://schemas.microsoft.com/office/drawing/2014/main" id="{2CAF54F4-780E-FE42-A983-F8CBAEB9FE18}"/>
              </a:ext>
            </a:extLst>
          </p:cNvPr>
          <p:cNvSpPr/>
          <p:nvPr/>
        </p:nvSpPr>
        <p:spPr>
          <a:xfrm>
            <a:off x="633046" y="14784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14D764-E6FD-F84A-9327-3386040A1915}"/>
              </a:ext>
            </a:extLst>
          </p:cNvPr>
          <p:cNvGrpSpPr/>
          <p:nvPr/>
        </p:nvGrpSpPr>
        <p:grpSpPr>
          <a:xfrm>
            <a:off x="3579584" y="3182450"/>
            <a:ext cx="2897024" cy="1127660"/>
            <a:chOff x="3579584" y="3182450"/>
            <a:chExt cx="2897024" cy="112766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DF3A634B-FB5C-AF40-844F-8A591E702D5B}"/>
                </a:ext>
              </a:extLst>
            </p:cNvPr>
            <p:cNvGrpSpPr/>
            <p:nvPr/>
          </p:nvGrpSpPr>
          <p:grpSpPr>
            <a:xfrm>
              <a:off x="3579584" y="3329896"/>
              <a:ext cx="2897024" cy="980214"/>
              <a:chOff x="550301" y="3343156"/>
              <a:chExt cx="2897024" cy="980214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136334C1-0FF6-2C4A-A665-8D017A78D20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b="7724"/>
              <a:stretch/>
            </p:blipFill>
            <p:spPr>
              <a:xfrm>
                <a:off x="550301" y="3679174"/>
                <a:ext cx="2762493" cy="644196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E78F8EB6-A3CE-CB41-97E1-47FF42700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1310" y="3343156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859F9CC1-EC3D-1643-AB8A-A3A2E9EAC8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32052" y="344486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97185A31-FFE9-5A4C-8195-64FE5EFC865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6192" y="3195150"/>
              <a:ext cx="415273" cy="77680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67A93833-7F7F-4945-B3F9-022883EE46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3252" y="3182450"/>
              <a:ext cx="415273" cy="776805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065A2A6-ECA3-3942-B06C-8A7D8835654C}"/>
              </a:ext>
            </a:extLst>
          </p:cNvPr>
          <p:cNvGrpSpPr/>
          <p:nvPr/>
        </p:nvGrpSpPr>
        <p:grpSpPr>
          <a:xfrm>
            <a:off x="6585883" y="3182450"/>
            <a:ext cx="2897024" cy="1127660"/>
            <a:chOff x="3579584" y="3182450"/>
            <a:chExt cx="2897024" cy="1127660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33C23DB1-21D9-5842-8767-7B446FC16DC1}"/>
                </a:ext>
              </a:extLst>
            </p:cNvPr>
            <p:cNvGrpSpPr/>
            <p:nvPr/>
          </p:nvGrpSpPr>
          <p:grpSpPr>
            <a:xfrm>
              <a:off x="3579584" y="3329896"/>
              <a:ext cx="2897024" cy="980214"/>
              <a:chOff x="550301" y="3343156"/>
              <a:chExt cx="2897024" cy="980214"/>
            </a:xfrm>
          </p:grpSpPr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12323322-0141-EF42-A1BE-9DDC32F5B3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b="7724"/>
              <a:stretch/>
            </p:blipFill>
            <p:spPr>
              <a:xfrm>
                <a:off x="550301" y="3679174"/>
                <a:ext cx="2762493" cy="644196"/>
              </a:xfrm>
              <a:prstGeom prst="rect">
                <a:avLst/>
              </a:prstGeom>
            </p:spPr>
          </p:pic>
          <p:pic>
            <p:nvPicPr>
              <p:cNvPr id="80" name="Picture 79">
                <a:extLst>
                  <a:ext uri="{FF2B5EF4-FFF2-40B4-BE49-F238E27FC236}">
                    <a16:creationId xmlns:a16="http://schemas.microsoft.com/office/drawing/2014/main" id="{0C03D346-7FF6-1647-A6F5-7674E7A3FE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1310" y="3343156"/>
                <a:ext cx="415273" cy="776805"/>
              </a:xfrm>
              <a:prstGeom prst="rect">
                <a:avLst/>
              </a:prstGeom>
            </p:spPr>
          </p:pic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CC11B387-6A76-8448-B393-BFB5DBB01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32052" y="3444860"/>
                <a:ext cx="415273" cy="776805"/>
              </a:xfrm>
              <a:prstGeom prst="rect">
                <a:avLst/>
              </a:prstGeom>
            </p:spPr>
          </p:pic>
        </p:grp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6E1CE1DB-F5A4-634F-892A-20E8416FCF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6192" y="3195150"/>
              <a:ext cx="415273" cy="776805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C5FC5BB6-B20C-9247-B70A-B7E18DC07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3252" y="3182450"/>
              <a:ext cx="415273" cy="776805"/>
            </a:xfrm>
            <a:prstGeom prst="rect">
              <a:avLst/>
            </a:prstGeom>
          </p:spPr>
        </p:pic>
      </p:grp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41A307B-0D1A-D145-9C40-B9FA06F1AACE}"/>
              </a:ext>
            </a:extLst>
          </p:cNvPr>
          <p:cNvSpPr/>
          <p:nvPr/>
        </p:nvSpPr>
        <p:spPr>
          <a:xfrm>
            <a:off x="3549593" y="2817717"/>
            <a:ext cx="2841479" cy="189503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547934" y="2640584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2670" y="2867486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8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-7.40741E-7 L 0.36426 0.0511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05" y="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81481E-6 L 0.17789 0.140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94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76" grpId="0" animBg="1"/>
      <p:bldP spid="76" grpId="1" animBg="1"/>
      <p:bldP spid="53" grpId="0" animBg="1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23.2|17.6|14.2|10|12.6|12.1|1.2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5.7|4.8|5.8|19|0.6|0.6|0.6|0.6|11.8|1.9|1.8|6.5|4.5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7|4.5|7.1|13.7|0.5|0.6|0.5|0.6|0.5|0.5|0.5|0.5|12.4|1.8|1.6|1.6|7.4|9.6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6.1|6.2|5|14.1|0.5|0.5|0.5|0.4|0.4|8.8|1.8|9.5|4.5|6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139</cp:revision>
  <dcterms:created xsi:type="dcterms:W3CDTF">2020-12-14T12:06:57Z</dcterms:created>
  <dcterms:modified xsi:type="dcterms:W3CDTF">2021-05-08T20:10:06Z</dcterms:modified>
</cp:coreProperties>
</file>