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68" r:id="rId2"/>
    <p:sldId id="281" r:id="rId3"/>
    <p:sldId id="280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267" r:id="rId1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Twinkl" panose="020B0604020202020204" charset="0"/>
      <p:regular r:id="rId26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ennett, Riley (Student)" initials="BR(" lastIdx="1" clrIdx="0">
    <p:extLst>
      <p:ext uri="{19B8F6BF-5375-455C-9EA6-DF929625EA0E}">
        <p15:presenceInfo xmlns:p15="http://schemas.microsoft.com/office/powerpoint/2012/main" userId="S::b7023203@hallam.shu.ac.uk::5e2a8c66-bf2f-479f-b1f3-c807e85441d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4793"/>
    <a:srgbClr val="A1CB47"/>
    <a:srgbClr val="653C8E"/>
    <a:srgbClr val="7BBABF"/>
    <a:srgbClr val="C3C3C3"/>
    <a:srgbClr val="A7BB39"/>
    <a:srgbClr val="FFB446"/>
    <a:srgbClr val="700025"/>
    <a:srgbClr val="9B0067"/>
    <a:srgbClr val="9D00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88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1588" y="5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literacy/literacy-phonics/letters-and-sounds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literacy/literacy-phonics/letters-and-sound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8275320" y="6085809"/>
            <a:ext cx="868680" cy="6409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F12BCF38-A5E3-4006-97A3-824C0E7BD10A}"/>
              </a:ext>
            </a:extLst>
          </p:cNvPr>
          <p:cNvSpPr/>
          <p:nvPr userDrawn="1"/>
        </p:nvSpPr>
        <p:spPr>
          <a:xfrm>
            <a:off x="7703442" y="131276"/>
            <a:ext cx="1132739" cy="7831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AF2D9194-2221-407C-9E91-3421D3871A43}"/>
              </a:ext>
            </a:extLst>
          </p:cNvPr>
          <p:cNvSpPr/>
          <p:nvPr userDrawn="1"/>
        </p:nvSpPr>
        <p:spPr>
          <a:xfrm>
            <a:off x="5323890" y="3064597"/>
            <a:ext cx="1104070" cy="7559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90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t</a:t>
            </a:r>
            <a:r>
              <a:rPr lang="en-GB" sz="19900" b="1" dirty="0">
                <a:solidFill>
                  <a:srgbClr val="CB4793"/>
                </a:solidFill>
              </a:rPr>
              <a:t>oy</a:t>
            </a:r>
            <a:endParaRPr lang="en-GB" sz="19900" b="1" dirty="0"/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5537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5537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320" t="-88069" r="-6160" b="-29479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2312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bl</a:t>
            </a:r>
            <a:r>
              <a:rPr lang="en-GB" sz="19900" b="1" dirty="0" err="1">
                <a:solidFill>
                  <a:srgbClr val="CB4793"/>
                </a:solidFill>
              </a:rPr>
              <a:t>oy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24056" y="723452"/>
            <a:ext cx="1401259" cy="149238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2648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8110439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z</a:t>
            </a:r>
            <a:r>
              <a:rPr lang="en-GB" sz="19900" b="1" dirty="0" err="1">
                <a:solidFill>
                  <a:srgbClr val="CB4793"/>
                </a:solidFill>
              </a:rPr>
              <a:t>oy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94966" y="659936"/>
            <a:ext cx="1444595" cy="1507516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30699802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>
                <a:solidFill>
                  <a:srgbClr val="CB4793"/>
                </a:solidFill>
              </a:rPr>
              <a:t>oy</a:t>
            </a:r>
            <a:r>
              <a:rPr lang="en-GB" sz="19900" b="1" dirty="0"/>
              <a:t>ster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731" t="-134744" r="-10482" b="-66397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5019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d</a:t>
            </a:r>
            <a:r>
              <a:rPr lang="en-GB" sz="19900" b="1" dirty="0" err="1">
                <a:solidFill>
                  <a:srgbClr val="CB4793"/>
                </a:solidFill>
              </a:rPr>
              <a:t>oy</a:t>
            </a:r>
            <a:r>
              <a:rPr lang="en-GB" sz="19900" b="1" dirty="0" err="1"/>
              <a:t>st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42184" y="860071"/>
            <a:ext cx="1550159" cy="1051234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19418451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b</a:t>
            </a:r>
            <a:r>
              <a:rPr lang="en-GB" sz="19900" b="1" dirty="0">
                <a:solidFill>
                  <a:srgbClr val="CB4793"/>
                </a:solidFill>
              </a:rPr>
              <a:t>oy</a:t>
            </a:r>
            <a:endParaRPr lang="en-GB" sz="19900" b="1" dirty="0"/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110" t="-9072" r="-42206" b="-7033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6694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k</a:t>
            </a:r>
            <a:r>
              <a:rPr lang="en-GB" sz="19900" b="1" dirty="0" err="1">
                <a:solidFill>
                  <a:srgbClr val="CB4793"/>
                </a:solidFill>
              </a:rPr>
              <a:t>oy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81447" y="285226"/>
            <a:ext cx="1007085" cy="191870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6038559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l</a:t>
            </a:r>
            <a:r>
              <a:rPr lang="en-GB" sz="19900" b="1" dirty="0" err="1">
                <a:solidFill>
                  <a:srgbClr val="CB4793"/>
                </a:solidFill>
              </a:rPr>
              <a:t>oy</a:t>
            </a:r>
            <a:r>
              <a:rPr lang="en-GB" sz="19900" b="1" dirty="0" err="1"/>
              <a:t>ag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24725" y="580783"/>
            <a:ext cx="1121384" cy="1514086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3265877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r</a:t>
            </a:r>
            <a:r>
              <a:rPr lang="en-GB" sz="19900" b="1" dirty="0">
                <a:solidFill>
                  <a:srgbClr val="CB4793"/>
                </a:solidFill>
              </a:rPr>
              <a:t>oy</a:t>
            </a:r>
            <a:r>
              <a:rPr lang="en-GB" sz="19900" b="1" dirty="0"/>
              <a:t>al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58" t="-28271" r="-2161" b="-8032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6065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enj</a:t>
            </a:r>
            <a:r>
              <a:rPr lang="en-GB" sz="19900" b="1" dirty="0">
                <a:solidFill>
                  <a:srgbClr val="CB4793"/>
                </a:solidFill>
              </a:rPr>
              <a:t>oy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AD9292B-E521-4380-A9FE-606FAA8D155C}"/>
              </a:ext>
            </a:extLst>
          </p:cNvPr>
          <p:cNvGrpSpPr/>
          <p:nvPr/>
        </p:nvGrpSpPr>
        <p:grpSpPr>
          <a:xfrm>
            <a:off x="6880313" y="-376688"/>
            <a:ext cx="1890679" cy="3017104"/>
            <a:chOff x="2754145" y="-359910"/>
            <a:chExt cx="1890679" cy="3017104"/>
          </a:xfrm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7EF844A-1EDF-48D4-BF8D-97A9BFFB214A}"/>
                </a:ext>
              </a:extLst>
            </p:cNvPr>
            <p:cNvSpPr/>
            <p:nvPr/>
          </p:nvSpPr>
          <p:spPr>
            <a:xfrm rot="10800000">
              <a:off x="2833873" y="15687"/>
              <a:ext cx="1704112" cy="2641507"/>
            </a:xfrm>
            <a:custGeom>
              <a:avLst/>
              <a:gdLst>
                <a:gd name="connsiteX0" fmla="*/ 284024 w 1704112"/>
                <a:gd name="connsiteY0" fmla="*/ 0 h 2641507"/>
                <a:gd name="connsiteX1" fmla="*/ 1420088 w 1704112"/>
                <a:gd name="connsiteY1" fmla="*/ 0 h 2641507"/>
                <a:gd name="connsiteX2" fmla="*/ 1704112 w 1704112"/>
                <a:gd name="connsiteY2" fmla="*/ 284024 h 2641507"/>
                <a:gd name="connsiteX3" fmla="*/ 1704112 w 1704112"/>
                <a:gd name="connsiteY3" fmla="*/ 2641507 h 2641507"/>
                <a:gd name="connsiteX4" fmla="*/ 0 w 1704112"/>
                <a:gd name="connsiteY4" fmla="*/ 2641507 h 2641507"/>
                <a:gd name="connsiteX5" fmla="*/ 0 w 1704112"/>
                <a:gd name="connsiteY5" fmla="*/ 284024 h 2641507"/>
                <a:gd name="connsiteX6" fmla="*/ 284024 w 1704112"/>
                <a:gd name="connsiteY6" fmla="*/ 0 h 2641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04112" h="2641507">
                  <a:moveTo>
                    <a:pt x="284024" y="0"/>
                  </a:moveTo>
                  <a:lnTo>
                    <a:pt x="1420088" y="0"/>
                  </a:lnTo>
                  <a:cubicBezTo>
                    <a:pt x="1576950" y="0"/>
                    <a:pt x="1704112" y="127162"/>
                    <a:pt x="1704112" y="284024"/>
                  </a:cubicBezTo>
                  <a:lnTo>
                    <a:pt x="1704112" y="2641507"/>
                  </a:lnTo>
                  <a:lnTo>
                    <a:pt x="0" y="2641507"/>
                  </a:lnTo>
                  <a:lnTo>
                    <a:pt x="0" y="284024"/>
                  </a:lnTo>
                  <a:cubicBezTo>
                    <a:pt x="0" y="127162"/>
                    <a:pt x="127162" y="0"/>
                    <a:pt x="284024" y="0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/>
            </a:p>
          </p:txBody>
        </p:sp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9CD960FA-8FE7-41D0-B162-36D22BBEFEB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0273" t="-27860" r="-70355" b="-12008"/>
            <a:stretch/>
          </p:blipFill>
          <p:spPr>
            <a:xfrm>
              <a:off x="2754145" y="-359910"/>
              <a:ext cx="1890679" cy="2930699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C210FE07-26DC-4F79-9664-04BA58A110F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8006" y="684152"/>
              <a:ext cx="1130152" cy="188663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967367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v</a:t>
            </a:r>
            <a:r>
              <a:rPr lang="en-GB" sz="19900" b="1" dirty="0" err="1">
                <a:solidFill>
                  <a:srgbClr val="CB4793"/>
                </a:solidFill>
              </a:rPr>
              <a:t>oy</a:t>
            </a:r>
            <a:r>
              <a:rPr lang="en-GB" sz="19900" b="1" dirty="0" err="1"/>
              <a:t>p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24725" y="726396"/>
            <a:ext cx="1121384" cy="1222860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5911064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s</a:t>
            </a:r>
            <a:r>
              <a:rPr lang="en-GB" sz="19900" b="1" dirty="0">
                <a:solidFill>
                  <a:srgbClr val="CB4793"/>
                </a:solidFill>
              </a:rPr>
              <a:t>oy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461" t="-56473" r="-14136" b="-16648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4607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den</a:t>
            </a:r>
            <a:r>
              <a:rPr lang="en-GB" sz="19900" b="1" dirty="0" err="1">
                <a:solidFill>
                  <a:srgbClr val="CB4793"/>
                </a:solidFill>
              </a:rPr>
              <a:t>oy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24725" y="626899"/>
            <a:ext cx="1121384" cy="1421854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8665910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832637"/>
            <a:ext cx="91439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b="1" dirty="0"/>
              <a:t>cowb</a:t>
            </a:r>
            <a:r>
              <a:rPr lang="en-GB" sz="16600" b="1" dirty="0">
                <a:solidFill>
                  <a:srgbClr val="CB4793"/>
                </a:solidFill>
              </a:rPr>
              <a:t>oy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372" t="-3371" r="22562" b="3371"/>
          <a:stretch/>
        </p:blipFill>
        <p:spPr>
          <a:xfrm>
            <a:off x="7023613" y="-8339"/>
            <a:ext cx="1645708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2267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j</a:t>
            </a:r>
            <a:r>
              <a:rPr lang="en-GB" sz="19900" b="1" dirty="0">
                <a:solidFill>
                  <a:srgbClr val="CB4793"/>
                </a:solidFill>
              </a:rPr>
              <a:t>oy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693" t="-17123" r="-8485" b="-5964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4680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fl</a:t>
            </a:r>
            <a:r>
              <a:rPr lang="en-GB" sz="19900" b="1" dirty="0" err="1">
                <a:solidFill>
                  <a:srgbClr val="CB4793"/>
                </a:solidFill>
              </a:rPr>
              <a:t>oy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-25167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12609" y="812917"/>
            <a:ext cx="1444595" cy="1145543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A1CB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16484827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385</TotalTime>
  <Words>160</Words>
  <Application>Microsoft Office PowerPoint</Application>
  <PresentationFormat>On-screen Show (4:3)</PresentationFormat>
  <Paragraphs>96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Bennett, Riley (Student)</dc:creator>
  <cp:lastModifiedBy>Caroline Hodge</cp:lastModifiedBy>
  <cp:revision>36</cp:revision>
  <dcterms:created xsi:type="dcterms:W3CDTF">2021-03-18T13:10:42Z</dcterms:created>
  <dcterms:modified xsi:type="dcterms:W3CDTF">2022-02-03T18:17:57Z</dcterms:modified>
</cp:coreProperties>
</file>