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37" d="100"/>
          <a:sy n="37" d="100"/>
        </p:scale>
        <p:origin x="1260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sty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r>
              <a:rPr lang="en-GB" sz="15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5000" dirty="0">
                <a:ln w="28575">
                  <a:noFill/>
                </a:ln>
                <a:solidFill>
                  <a:schemeClr val="tx1"/>
                </a:solidFill>
              </a:rPr>
              <a:t>teen</a:t>
            </a:r>
            <a:endParaRPr lang="en-GB" sz="15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sk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ir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67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girl</vt:lpstr>
      <vt:lpstr>sir</vt:lpstr>
      <vt:lpstr>bird</vt:lpstr>
      <vt:lpstr>shirt</vt:lpstr>
      <vt:lpstr>thirsty</vt:lpstr>
      <vt:lpstr>birth</vt:lpstr>
      <vt:lpstr>third</vt:lpstr>
      <vt:lpstr>first</vt:lpstr>
      <vt:lpstr>thirteen</vt:lpstr>
      <vt:lpstr>skirt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Caroline Hodge</cp:lastModifiedBy>
  <cp:revision>7</cp:revision>
  <dcterms:created xsi:type="dcterms:W3CDTF">2020-06-12T09:48:05Z</dcterms:created>
  <dcterms:modified xsi:type="dcterms:W3CDTF">2022-02-06T22:03:47Z</dcterms:modified>
</cp:coreProperties>
</file>