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289" r:id="rId3"/>
    <p:sldId id="303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498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D6FF"/>
    <a:srgbClr val="7A81FF"/>
    <a:srgbClr val="FF8AD8"/>
    <a:srgbClr val="FF2913"/>
    <a:srgbClr val="AB7942"/>
    <a:srgbClr val="FFD579"/>
    <a:srgbClr val="1F3864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43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84" y="44"/>
      </p:cViewPr>
      <p:guideLst>
        <p:guide pos="3120"/>
        <p:guide orient="horz" pos="3498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11" Type="http://schemas.microsoft.com/office/2007/relationships/hdphoto" Target="../media/hdphoto3.wdp"/><Relationship Id="rId5" Type="http://schemas.microsoft.com/office/2007/relationships/hdphoto" Target="../media/hdphoto2.wdp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7B3A6AF8-3BC1-7E43-AB00-49C157FDF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8136" y="4233626"/>
            <a:ext cx="1621774" cy="15868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96300CB-9AB9-7847-935F-7A7C28AE25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7105" y="4212176"/>
            <a:ext cx="1621774" cy="16172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EBA8E7-DF62-BA4F-8857-BDF81D984B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646" y="2263027"/>
            <a:ext cx="838200" cy="11811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14703C-8932-2040-9EE8-FDD6D512D4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00" y="941668"/>
            <a:ext cx="1524000" cy="14859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806D78C-A1A5-4B46-9422-823360BBE6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198968"/>
            <a:ext cx="1562100" cy="11811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BF889F6C-8338-7640-B165-7BA3ADDA18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803835"/>
            <a:ext cx="1397000" cy="1612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0D092F-0CFB-7F4A-B619-30FC9B2D50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2" y="1170268"/>
            <a:ext cx="1447800" cy="2057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FC412C-CD45-A242-8DDA-218ED33D3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6074" y="4203174"/>
            <a:ext cx="1621774" cy="161726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E3ACD1D-FA1F-5649-B783-D2C410246FB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3700" y="3829049"/>
            <a:ext cx="2324100" cy="2286000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BC773A9-75A6-A54C-BEAA-246573C158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227" y="2212983"/>
            <a:ext cx="1562100" cy="11811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5606689-FF9B-DA42-9E76-50E51ECE147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006" y="1170268"/>
            <a:ext cx="1447800" cy="2057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8898545-A319-2F44-A2F8-09DBC94E0A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719" y="2263027"/>
            <a:ext cx="838200" cy="11811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ED4B38B-7B36-3542-B4E6-7FE8A841B3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646" y="2263027"/>
            <a:ext cx="838200" cy="1181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9CCEF44-A93A-AE44-BAC9-5EDF05AB03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646" y="2263027"/>
            <a:ext cx="838200" cy="11811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709F0A-2A28-7346-BD41-1CF4995E6C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500" y="2263027"/>
            <a:ext cx="838200" cy="11811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4BD5F3B-FF31-304B-965C-2F4FC05576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518" y="933735"/>
            <a:ext cx="1524000" cy="1485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773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61 -3.7037E-6 L -0.10754 0.255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6" y="1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7 0.0074 L 0.00946 0.344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" y="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9 -3.7037E-6 L 0.0851 0.2569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1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87179E-6 -3.7037E-6 L 0.08462 0.3407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1" y="1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6 0.00047 L 0.02757 0.34074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8" y="1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2 0.00278 L 0.25208 0.48912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BAEC588C-F3FC-F347-BCF3-90CBB5EBA93E}"/>
              </a:ext>
            </a:extLst>
          </p:cNvPr>
          <p:cNvGrpSpPr/>
          <p:nvPr/>
        </p:nvGrpSpPr>
        <p:grpSpPr>
          <a:xfrm>
            <a:off x="5575169" y="2846895"/>
            <a:ext cx="3019971" cy="3458442"/>
            <a:chOff x="5575169" y="2846895"/>
            <a:chExt cx="3019971" cy="345844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2483417-7A52-5D4D-8759-63C82A04BAA3}"/>
                </a:ext>
              </a:extLst>
            </p:cNvPr>
            <p:cNvSpPr/>
            <p:nvPr/>
          </p:nvSpPr>
          <p:spPr>
            <a:xfrm>
              <a:off x="5575169" y="2846895"/>
              <a:ext cx="3019971" cy="34584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6956672-5088-D341-9516-57084EA01542}"/>
                </a:ext>
              </a:extLst>
            </p:cNvPr>
            <p:cNvSpPr/>
            <p:nvPr/>
          </p:nvSpPr>
          <p:spPr>
            <a:xfrm flipH="1">
              <a:off x="5630479" y="2901640"/>
              <a:ext cx="2909350" cy="3348951"/>
            </a:xfrm>
            <a:custGeom>
              <a:avLst/>
              <a:gdLst>
                <a:gd name="connsiteX0" fmla="*/ 15008 w 2909350"/>
                <a:gd name="connsiteY0" fmla="*/ 841737 h 3348951"/>
                <a:gd name="connsiteX1" fmla="*/ 492157 w 2909350"/>
                <a:gd name="connsiteY1" fmla="*/ 1668072 h 3348951"/>
                <a:gd name="connsiteX2" fmla="*/ 488034 w 2909350"/>
                <a:gd name="connsiteY2" fmla="*/ 1675212 h 3348951"/>
                <a:gd name="connsiteX3" fmla="*/ 488033 w 2909350"/>
                <a:gd name="connsiteY3" fmla="*/ 1675209 h 3348951"/>
                <a:gd name="connsiteX4" fmla="*/ 0 w 2909350"/>
                <a:gd name="connsiteY4" fmla="*/ 2520396 h 3348951"/>
                <a:gd name="connsiteX5" fmla="*/ 967328 w 2909350"/>
                <a:gd name="connsiteY5" fmla="*/ 2520341 h 3348951"/>
                <a:gd name="connsiteX6" fmla="*/ 1445664 w 2909350"/>
                <a:gd name="connsiteY6" fmla="*/ 3348951 h 3348951"/>
                <a:gd name="connsiteX7" fmla="*/ 1927812 w 2909350"/>
                <a:gd name="connsiteY7" fmla="*/ 2513735 h 3348951"/>
                <a:gd name="connsiteX8" fmla="*/ 1933268 w 2909350"/>
                <a:gd name="connsiteY8" fmla="*/ 2513708 h 3348951"/>
                <a:gd name="connsiteX9" fmla="*/ 1940482 w 2909350"/>
                <a:gd name="connsiteY9" fmla="*/ 2501213 h 3348951"/>
                <a:gd name="connsiteX10" fmla="*/ 2894682 w 2909350"/>
                <a:gd name="connsiteY10" fmla="*/ 2501267 h 3348951"/>
                <a:gd name="connsiteX11" fmla="*/ 2421331 w 2909350"/>
                <a:gd name="connsiteY11" fmla="*/ 1681508 h 3348951"/>
                <a:gd name="connsiteX12" fmla="*/ 2909350 w 2909350"/>
                <a:gd name="connsiteY12" fmla="*/ 836346 h 3348951"/>
                <a:gd name="connsiteX13" fmla="*/ 1948870 w 2909350"/>
                <a:gd name="connsiteY13" fmla="*/ 836401 h 3348951"/>
                <a:gd name="connsiteX14" fmla="*/ 1466038 w 2909350"/>
                <a:gd name="connsiteY14" fmla="*/ 0 h 3348951"/>
                <a:gd name="connsiteX15" fmla="*/ 986017 w 2909350"/>
                <a:gd name="connsiteY15" fmla="*/ 831530 h 3348951"/>
                <a:gd name="connsiteX16" fmla="*/ 975102 w 2909350"/>
                <a:gd name="connsiteY16" fmla="*/ 831585 h 3348951"/>
                <a:gd name="connsiteX17" fmla="*/ 969210 w 2909350"/>
                <a:gd name="connsiteY17" fmla="*/ 841792 h 3348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909350" h="3348951">
                  <a:moveTo>
                    <a:pt x="15008" y="841737"/>
                  </a:moveTo>
                  <a:lnTo>
                    <a:pt x="492157" y="1668072"/>
                  </a:lnTo>
                  <a:lnTo>
                    <a:pt x="488034" y="1675212"/>
                  </a:lnTo>
                  <a:lnTo>
                    <a:pt x="488033" y="1675209"/>
                  </a:lnTo>
                  <a:lnTo>
                    <a:pt x="0" y="2520396"/>
                  </a:lnTo>
                  <a:lnTo>
                    <a:pt x="967328" y="2520341"/>
                  </a:lnTo>
                  <a:lnTo>
                    <a:pt x="1445664" y="3348951"/>
                  </a:lnTo>
                  <a:lnTo>
                    <a:pt x="1927812" y="2513735"/>
                  </a:lnTo>
                  <a:lnTo>
                    <a:pt x="1933268" y="2513708"/>
                  </a:lnTo>
                  <a:lnTo>
                    <a:pt x="1940482" y="2501213"/>
                  </a:lnTo>
                  <a:lnTo>
                    <a:pt x="2894682" y="2501267"/>
                  </a:lnTo>
                  <a:lnTo>
                    <a:pt x="2421331" y="1681508"/>
                  </a:lnTo>
                  <a:lnTo>
                    <a:pt x="2909350" y="836346"/>
                  </a:lnTo>
                  <a:lnTo>
                    <a:pt x="1948870" y="836401"/>
                  </a:lnTo>
                  <a:lnTo>
                    <a:pt x="1466038" y="0"/>
                  </a:lnTo>
                  <a:lnTo>
                    <a:pt x="986017" y="831530"/>
                  </a:lnTo>
                  <a:lnTo>
                    <a:pt x="975102" y="831585"/>
                  </a:lnTo>
                  <a:lnTo>
                    <a:pt x="969210" y="84179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4" name="Triangle 23">
            <a:extLst>
              <a:ext uri="{FF2B5EF4-FFF2-40B4-BE49-F238E27FC236}">
                <a16:creationId xmlns:a16="http://schemas.microsoft.com/office/drawing/2014/main" id="{22E0F322-E91F-2644-B37E-B72897A9C037}"/>
              </a:ext>
            </a:extLst>
          </p:cNvPr>
          <p:cNvSpPr/>
          <p:nvPr/>
        </p:nvSpPr>
        <p:spPr>
          <a:xfrm>
            <a:off x="2507254" y="875987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47226A1E-23C5-E642-8FEF-E9902EAD276C}"/>
              </a:ext>
            </a:extLst>
          </p:cNvPr>
          <p:cNvSpPr/>
          <p:nvPr/>
        </p:nvSpPr>
        <p:spPr>
          <a:xfrm>
            <a:off x="2507254" y="880692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E758FF-3AB6-7B41-806D-260723E62258}"/>
              </a:ext>
            </a:extLst>
          </p:cNvPr>
          <p:cNvSpPr/>
          <p:nvPr/>
        </p:nvSpPr>
        <p:spPr>
          <a:xfrm>
            <a:off x="695314" y="1887991"/>
            <a:ext cx="968188" cy="968188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7A71EBBC-562F-DC46-8351-EBAB10068917}"/>
              </a:ext>
            </a:extLst>
          </p:cNvPr>
          <p:cNvSpPr/>
          <p:nvPr/>
        </p:nvSpPr>
        <p:spPr>
          <a:xfrm>
            <a:off x="2202231" y="2099864"/>
            <a:ext cx="1210152" cy="968188"/>
          </a:xfrm>
          <a:prstGeom prst="parallelogram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ium 7">
            <a:extLst>
              <a:ext uri="{FF2B5EF4-FFF2-40B4-BE49-F238E27FC236}">
                <a16:creationId xmlns:a16="http://schemas.microsoft.com/office/drawing/2014/main" id="{51C74DB3-057F-9F46-8121-B85E76D17D5E}"/>
              </a:ext>
            </a:extLst>
          </p:cNvPr>
          <p:cNvSpPr/>
          <p:nvPr/>
        </p:nvSpPr>
        <p:spPr>
          <a:xfrm>
            <a:off x="724168" y="3214652"/>
            <a:ext cx="1913322" cy="836719"/>
          </a:xfrm>
          <a:prstGeom prst="trapezoid">
            <a:avLst>
              <a:gd name="adj" fmla="val 56307"/>
            </a:avLst>
          </a:prstGeom>
          <a:solidFill>
            <a:srgbClr val="7A81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6F3D16A6-77E7-4048-909F-2C2F701C2B3F}"/>
              </a:ext>
            </a:extLst>
          </p:cNvPr>
          <p:cNvSpPr/>
          <p:nvPr/>
        </p:nvSpPr>
        <p:spPr>
          <a:xfrm>
            <a:off x="1569398" y="4329113"/>
            <a:ext cx="1913322" cy="1670857"/>
          </a:xfrm>
          <a:prstGeom prst="hexagon">
            <a:avLst>
              <a:gd name="adj" fmla="val 29207"/>
              <a:gd name="vf" fmla="val 115470"/>
            </a:avLst>
          </a:prstGeom>
          <a:solidFill>
            <a:srgbClr val="FF291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Hexagon 26">
            <a:extLst>
              <a:ext uri="{FF2B5EF4-FFF2-40B4-BE49-F238E27FC236}">
                <a16:creationId xmlns:a16="http://schemas.microsoft.com/office/drawing/2014/main" id="{518CC158-DE99-5544-A134-32BCAF720E10}"/>
              </a:ext>
            </a:extLst>
          </p:cNvPr>
          <p:cNvSpPr/>
          <p:nvPr/>
        </p:nvSpPr>
        <p:spPr>
          <a:xfrm>
            <a:off x="1569398" y="4329112"/>
            <a:ext cx="1913322" cy="1670857"/>
          </a:xfrm>
          <a:prstGeom prst="hexagon">
            <a:avLst>
              <a:gd name="adj" fmla="val 29207"/>
              <a:gd name="vf" fmla="val 115470"/>
            </a:avLst>
          </a:prstGeom>
          <a:solidFill>
            <a:srgbClr val="FF291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riangle 30">
            <a:extLst>
              <a:ext uri="{FF2B5EF4-FFF2-40B4-BE49-F238E27FC236}">
                <a16:creationId xmlns:a16="http://schemas.microsoft.com/office/drawing/2014/main" id="{22FC2B1A-AD6B-0B49-B840-C3ACE0279CAF}"/>
              </a:ext>
            </a:extLst>
          </p:cNvPr>
          <p:cNvSpPr/>
          <p:nvPr/>
        </p:nvSpPr>
        <p:spPr>
          <a:xfrm>
            <a:off x="2507254" y="882443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riangle 27">
            <a:extLst>
              <a:ext uri="{FF2B5EF4-FFF2-40B4-BE49-F238E27FC236}">
                <a16:creationId xmlns:a16="http://schemas.microsoft.com/office/drawing/2014/main" id="{04BAC071-709C-AB4F-8844-4413729A3014}"/>
              </a:ext>
            </a:extLst>
          </p:cNvPr>
          <p:cNvSpPr/>
          <p:nvPr/>
        </p:nvSpPr>
        <p:spPr>
          <a:xfrm>
            <a:off x="2507254" y="882443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Triangle 28">
            <a:extLst>
              <a:ext uri="{FF2B5EF4-FFF2-40B4-BE49-F238E27FC236}">
                <a16:creationId xmlns:a16="http://schemas.microsoft.com/office/drawing/2014/main" id="{3FC0BA87-5352-E941-9042-6D2133AB7B29}"/>
              </a:ext>
            </a:extLst>
          </p:cNvPr>
          <p:cNvSpPr/>
          <p:nvPr/>
        </p:nvSpPr>
        <p:spPr>
          <a:xfrm>
            <a:off x="2514117" y="882443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riangle 31">
            <a:extLst>
              <a:ext uri="{FF2B5EF4-FFF2-40B4-BE49-F238E27FC236}">
                <a16:creationId xmlns:a16="http://schemas.microsoft.com/office/drawing/2014/main" id="{53E07D2F-6267-C146-9972-825AEF87F24C}"/>
              </a:ext>
            </a:extLst>
          </p:cNvPr>
          <p:cNvSpPr/>
          <p:nvPr/>
        </p:nvSpPr>
        <p:spPr>
          <a:xfrm>
            <a:off x="2507254" y="882443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C6F80610-48F0-A242-91A0-A435E43791FA}"/>
              </a:ext>
            </a:extLst>
          </p:cNvPr>
          <p:cNvSpPr/>
          <p:nvPr/>
        </p:nvSpPr>
        <p:spPr>
          <a:xfrm>
            <a:off x="2507254" y="871282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Diamond 33">
            <a:extLst>
              <a:ext uri="{FF2B5EF4-FFF2-40B4-BE49-F238E27FC236}">
                <a16:creationId xmlns:a16="http://schemas.microsoft.com/office/drawing/2014/main" id="{59A83E4F-C45E-384E-B1BD-E2F02FE77251}"/>
              </a:ext>
            </a:extLst>
          </p:cNvPr>
          <p:cNvSpPr/>
          <p:nvPr/>
        </p:nvSpPr>
        <p:spPr>
          <a:xfrm rot="8918502" flipH="1">
            <a:off x="487488" y="754709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89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6 0.00139 L 0.45961 -0.0835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29" y="-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2 -0.0044 L 0.41362 0.29908 " pathEditMode="relative" rAng="0" ptsTypes="AA">
                                      <p:cBhvr>
                                        <p:cTn id="56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5 -0.01389 L 0.52292 0.38912 " pathEditMode="relative" rAng="0" ptsTypes="AA">
                                      <p:cBhvr>
                                        <p:cTn id="6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46" y="2013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6 -0.00116 L 0.5117 0.54213 " pathEditMode="relative" rAng="0" ptsTypes="AA">
                                      <p:cBhvr>
                                        <p:cTn id="6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2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1.48148E-6 L 0.41635 0.66343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17" y="331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0.00139 L 0.31843 0.53935 " pathEditMode="relative" rAng="0" ptsTypes="AA">
                                      <p:cBhvr>
                                        <p:cTn id="7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3" y="2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3 -0.00139 L 0.30593 0.38843 " pathEditMode="relative" rAng="0" ptsTypes="AA">
                                      <p:cBhvr>
                                        <p:cTn id="8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52" y="1949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82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  <p:bldP spid="30" grpId="1" animBg="1"/>
      <p:bldP spid="30" grpId="2" animBg="1"/>
      <p:bldP spid="4" grpId="0" animBg="1"/>
      <p:bldP spid="6" grpId="0" animBg="1"/>
      <p:bldP spid="8" grpId="0" animBg="1"/>
      <p:bldP spid="10" grpId="0" animBg="1"/>
      <p:bldP spid="27" grpId="0" animBg="1"/>
      <p:bldP spid="27" grpId="1" animBg="1"/>
      <p:bldP spid="31" grpId="0" animBg="1"/>
      <p:bldP spid="31" grpId="1" animBg="1"/>
      <p:bldP spid="28" grpId="0" animBg="1"/>
      <p:bldP spid="28" grpId="1" animBg="1"/>
      <p:bldP spid="28" grpId="2" animBg="1"/>
      <p:bldP spid="29" grpId="0" animBg="1"/>
      <p:bldP spid="29" grpId="1" animBg="1"/>
      <p:bldP spid="32" grpId="0" animBg="1"/>
      <p:bldP spid="32" grpId="1" animBg="1"/>
      <p:bldP spid="32" grpId="2" animBg="1"/>
      <p:bldP spid="25" grpId="0" animBg="1"/>
      <p:bldP spid="25" grpId="1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BAEC588C-F3FC-F347-BCF3-90CBB5EBA93E}"/>
              </a:ext>
            </a:extLst>
          </p:cNvPr>
          <p:cNvGrpSpPr/>
          <p:nvPr/>
        </p:nvGrpSpPr>
        <p:grpSpPr>
          <a:xfrm>
            <a:off x="5575169" y="2846895"/>
            <a:ext cx="3019971" cy="3458442"/>
            <a:chOff x="5575169" y="2846895"/>
            <a:chExt cx="3019971" cy="345844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2483417-7A52-5D4D-8759-63C82A04BAA3}"/>
                </a:ext>
              </a:extLst>
            </p:cNvPr>
            <p:cNvSpPr/>
            <p:nvPr/>
          </p:nvSpPr>
          <p:spPr>
            <a:xfrm>
              <a:off x="5575169" y="2846895"/>
              <a:ext cx="3019971" cy="34584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6956672-5088-D341-9516-57084EA01542}"/>
                </a:ext>
              </a:extLst>
            </p:cNvPr>
            <p:cNvSpPr/>
            <p:nvPr/>
          </p:nvSpPr>
          <p:spPr>
            <a:xfrm flipH="1">
              <a:off x="5630479" y="2901640"/>
              <a:ext cx="2909350" cy="3348951"/>
            </a:xfrm>
            <a:custGeom>
              <a:avLst/>
              <a:gdLst>
                <a:gd name="connsiteX0" fmla="*/ 15008 w 2909350"/>
                <a:gd name="connsiteY0" fmla="*/ 841737 h 3348951"/>
                <a:gd name="connsiteX1" fmla="*/ 492157 w 2909350"/>
                <a:gd name="connsiteY1" fmla="*/ 1668072 h 3348951"/>
                <a:gd name="connsiteX2" fmla="*/ 488034 w 2909350"/>
                <a:gd name="connsiteY2" fmla="*/ 1675212 h 3348951"/>
                <a:gd name="connsiteX3" fmla="*/ 488033 w 2909350"/>
                <a:gd name="connsiteY3" fmla="*/ 1675209 h 3348951"/>
                <a:gd name="connsiteX4" fmla="*/ 0 w 2909350"/>
                <a:gd name="connsiteY4" fmla="*/ 2520396 h 3348951"/>
                <a:gd name="connsiteX5" fmla="*/ 967328 w 2909350"/>
                <a:gd name="connsiteY5" fmla="*/ 2520341 h 3348951"/>
                <a:gd name="connsiteX6" fmla="*/ 1445664 w 2909350"/>
                <a:gd name="connsiteY6" fmla="*/ 3348951 h 3348951"/>
                <a:gd name="connsiteX7" fmla="*/ 1927812 w 2909350"/>
                <a:gd name="connsiteY7" fmla="*/ 2513735 h 3348951"/>
                <a:gd name="connsiteX8" fmla="*/ 1933268 w 2909350"/>
                <a:gd name="connsiteY8" fmla="*/ 2513708 h 3348951"/>
                <a:gd name="connsiteX9" fmla="*/ 1940482 w 2909350"/>
                <a:gd name="connsiteY9" fmla="*/ 2501213 h 3348951"/>
                <a:gd name="connsiteX10" fmla="*/ 2894682 w 2909350"/>
                <a:gd name="connsiteY10" fmla="*/ 2501267 h 3348951"/>
                <a:gd name="connsiteX11" fmla="*/ 2421331 w 2909350"/>
                <a:gd name="connsiteY11" fmla="*/ 1681508 h 3348951"/>
                <a:gd name="connsiteX12" fmla="*/ 2909350 w 2909350"/>
                <a:gd name="connsiteY12" fmla="*/ 836346 h 3348951"/>
                <a:gd name="connsiteX13" fmla="*/ 1948870 w 2909350"/>
                <a:gd name="connsiteY13" fmla="*/ 836401 h 3348951"/>
                <a:gd name="connsiteX14" fmla="*/ 1466038 w 2909350"/>
                <a:gd name="connsiteY14" fmla="*/ 0 h 3348951"/>
                <a:gd name="connsiteX15" fmla="*/ 986017 w 2909350"/>
                <a:gd name="connsiteY15" fmla="*/ 831530 h 3348951"/>
                <a:gd name="connsiteX16" fmla="*/ 975102 w 2909350"/>
                <a:gd name="connsiteY16" fmla="*/ 831585 h 3348951"/>
                <a:gd name="connsiteX17" fmla="*/ 969210 w 2909350"/>
                <a:gd name="connsiteY17" fmla="*/ 841792 h 3348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909350" h="3348951">
                  <a:moveTo>
                    <a:pt x="15008" y="841737"/>
                  </a:moveTo>
                  <a:lnTo>
                    <a:pt x="492157" y="1668072"/>
                  </a:lnTo>
                  <a:lnTo>
                    <a:pt x="488034" y="1675212"/>
                  </a:lnTo>
                  <a:lnTo>
                    <a:pt x="488033" y="1675209"/>
                  </a:lnTo>
                  <a:lnTo>
                    <a:pt x="0" y="2520396"/>
                  </a:lnTo>
                  <a:lnTo>
                    <a:pt x="967328" y="2520341"/>
                  </a:lnTo>
                  <a:lnTo>
                    <a:pt x="1445664" y="3348951"/>
                  </a:lnTo>
                  <a:lnTo>
                    <a:pt x="1927812" y="2513735"/>
                  </a:lnTo>
                  <a:lnTo>
                    <a:pt x="1933268" y="2513708"/>
                  </a:lnTo>
                  <a:lnTo>
                    <a:pt x="1940482" y="2501213"/>
                  </a:lnTo>
                  <a:lnTo>
                    <a:pt x="2894682" y="2501267"/>
                  </a:lnTo>
                  <a:lnTo>
                    <a:pt x="2421331" y="1681508"/>
                  </a:lnTo>
                  <a:lnTo>
                    <a:pt x="2909350" y="836346"/>
                  </a:lnTo>
                  <a:lnTo>
                    <a:pt x="1948870" y="836401"/>
                  </a:lnTo>
                  <a:lnTo>
                    <a:pt x="1466038" y="0"/>
                  </a:lnTo>
                  <a:lnTo>
                    <a:pt x="986017" y="831530"/>
                  </a:lnTo>
                  <a:lnTo>
                    <a:pt x="975102" y="831585"/>
                  </a:lnTo>
                  <a:lnTo>
                    <a:pt x="969210" y="84179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1E758FF-3AB6-7B41-806D-260723E62258}"/>
              </a:ext>
            </a:extLst>
          </p:cNvPr>
          <p:cNvSpPr/>
          <p:nvPr/>
        </p:nvSpPr>
        <p:spPr>
          <a:xfrm>
            <a:off x="695314" y="1887991"/>
            <a:ext cx="968188" cy="968188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7A71EBBC-562F-DC46-8351-EBAB10068917}"/>
              </a:ext>
            </a:extLst>
          </p:cNvPr>
          <p:cNvSpPr/>
          <p:nvPr/>
        </p:nvSpPr>
        <p:spPr>
          <a:xfrm>
            <a:off x="2202231" y="2099864"/>
            <a:ext cx="1210152" cy="968188"/>
          </a:xfrm>
          <a:prstGeom prst="parallelogram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ium 7">
            <a:extLst>
              <a:ext uri="{FF2B5EF4-FFF2-40B4-BE49-F238E27FC236}">
                <a16:creationId xmlns:a16="http://schemas.microsoft.com/office/drawing/2014/main" id="{51C74DB3-057F-9F46-8121-B85E76D17D5E}"/>
              </a:ext>
            </a:extLst>
          </p:cNvPr>
          <p:cNvSpPr/>
          <p:nvPr/>
        </p:nvSpPr>
        <p:spPr>
          <a:xfrm>
            <a:off x="724168" y="3214652"/>
            <a:ext cx="1913322" cy="836719"/>
          </a:xfrm>
          <a:prstGeom prst="trapezoid">
            <a:avLst>
              <a:gd name="adj" fmla="val 56307"/>
            </a:avLst>
          </a:prstGeom>
          <a:solidFill>
            <a:srgbClr val="7A81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6F3D16A6-77E7-4048-909F-2C2F701C2B3F}"/>
              </a:ext>
            </a:extLst>
          </p:cNvPr>
          <p:cNvSpPr/>
          <p:nvPr/>
        </p:nvSpPr>
        <p:spPr>
          <a:xfrm>
            <a:off x="1569398" y="4329113"/>
            <a:ext cx="1913322" cy="1670857"/>
          </a:xfrm>
          <a:prstGeom prst="hexagon">
            <a:avLst>
              <a:gd name="adj" fmla="val 29207"/>
              <a:gd name="vf" fmla="val 115470"/>
            </a:avLst>
          </a:prstGeom>
          <a:solidFill>
            <a:srgbClr val="FF291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C6F80610-48F0-A242-91A0-A435E43791FA}"/>
              </a:ext>
            </a:extLst>
          </p:cNvPr>
          <p:cNvSpPr/>
          <p:nvPr/>
        </p:nvSpPr>
        <p:spPr>
          <a:xfrm>
            <a:off x="2526059" y="871282"/>
            <a:ext cx="933254" cy="810765"/>
          </a:xfrm>
          <a:prstGeom prst="triangle">
            <a:avLst/>
          </a:prstGeom>
          <a:solidFill>
            <a:srgbClr val="76D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Diamond 33">
            <a:extLst>
              <a:ext uri="{FF2B5EF4-FFF2-40B4-BE49-F238E27FC236}">
                <a16:creationId xmlns:a16="http://schemas.microsoft.com/office/drawing/2014/main" id="{59A83E4F-C45E-384E-B1BD-E2F02FE77251}"/>
              </a:ext>
            </a:extLst>
          </p:cNvPr>
          <p:cNvSpPr/>
          <p:nvPr/>
        </p:nvSpPr>
        <p:spPr>
          <a:xfrm rot="8918502" flipH="1">
            <a:off x="487488" y="754709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Diamond 17">
            <a:extLst>
              <a:ext uri="{FF2B5EF4-FFF2-40B4-BE49-F238E27FC236}">
                <a16:creationId xmlns:a16="http://schemas.microsoft.com/office/drawing/2014/main" id="{1B13B7BB-B3B9-9A46-AAEC-5A08257985BD}"/>
              </a:ext>
            </a:extLst>
          </p:cNvPr>
          <p:cNvSpPr/>
          <p:nvPr/>
        </p:nvSpPr>
        <p:spPr>
          <a:xfrm rot="8918502" flipH="1">
            <a:off x="487487" y="746408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iamond 18">
            <a:extLst>
              <a:ext uri="{FF2B5EF4-FFF2-40B4-BE49-F238E27FC236}">
                <a16:creationId xmlns:a16="http://schemas.microsoft.com/office/drawing/2014/main" id="{79F9AAA1-A1FD-7F4C-BE11-D216747DF624}"/>
              </a:ext>
            </a:extLst>
          </p:cNvPr>
          <p:cNvSpPr/>
          <p:nvPr/>
        </p:nvSpPr>
        <p:spPr>
          <a:xfrm rot="8918502" flipH="1">
            <a:off x="467763" y="751079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iamond 19">
            <a:extLst>
              <a:ext uri="{FF2B5EF4-FFF2-40B4-BE49-F238E27FC236}">
                <a16:creationId xmlns:a16="http://schemas.microsoft.com/office/drawing/2014/main" id="{F5A88837-BD9E-FD40-9CD7-FE4473DDEC59}"/>
              </a:ext>
            </a:extLst>
          </p:cNvPr>
          <p:cNvSpPr/>
          <p:nvPr/>
        </p:nvSpPr>
        <p:spPr>
          <a:xfrm rot="8918502" flipH="1">
            <a:off x="477626" y="746408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iamond 20">
            <a:extLst>
              <a:ext uri="{FF2B5EF4-FFF2-40B4-BE49-F238E27FC236}">
                <a16:creationId xmlns:a16="http://schemas.microsoft.com/office/drawing/2014/main" id="{3807C999-A9C1-8F4B-8D28-7850CD80793B}"/>
              </a:ext>
            </a:extLst>
          </p:cNvPr>
          <p:cNvSpPr/>
          <p:nvPr/>
        </p:nvSpPr>
        <p:spPr>
          <a:xfrm rot="8918502" flipH="1">
            <a:off x="475014" y="746408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Diamond 25">
            <a:extLst>
              <a:ext uri="{FF2B5EF4-FFF2-40B4-BE49-F238E27FC236}">
                <a16:creationId xmlns:a16="http://schemas.microsoft.com/office/drawing/2014/main" id="{44B29554-752B-2441-B37F-32307C3BDFDF}"/>
              </a:ext>
            </a:extLst>
          </p:cNvPr>
          <p:cNvSpPr/>
          <p:nvPr/>
        </p:nvSpPr>
        <p:spPr>
          <a:xfrm rot="8918502" flipH="1">
            <a:off x="475013" y="752895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Diamond 34">
            <a:extLst>
              <a:ext uri="{FF2B5EF4-FFF2-40B4-BE49-F238E27FC236}">
                <a16:creationId xmlns:a16="http://schemas.microsoft.com/office/drawing/2014/main" id="{75661E39-6A99-C74D-A631-8E98C10A2F0A}"/>
              </a:ext>
            </a:extLst>
          </p:cNvPr>
          <p:cNvSpPr/>
          <p:nvPr/>
        </p:nvSpPr>
        <p:spPr>
          <a:xfrm rot="8918502" flipH="1">
            <a:off x="487897" y="744591"/>
            <a:ext cx="1652775" cy="987212"/>
          </a:xfrm>
          <a:prstGeom prst="diamon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12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4 0.00532 L 0.58221 0.366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15" y="180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65721 0.4257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53" y="2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46 -0.00973 L 0.65801 0.54838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65" y="2789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1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6 0.00254 L 0.58285 0.60625 " pathEditMode="relative" rAng="0" ptsTypes="AA">
                                      <p:cBhvr>
                                        <p:cTn id="2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54" y="3018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05 -0.00509 L 0.51042 0.54445 " pathEditMode="relative" rAng="0" ptsTypes="AA">
                                      <p:cBhvr>
                                        <p:cTn id="2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65" y="2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2 -0.00764 L 0.50914 0.42268 " pathEditMode="relative" rAng="0" ptsTypes="AA">
                                      <p:cBhvr>
                                        <p:cTn id="3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2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3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6" grpId="0" animBg="1"/>
      <p:bldP spid="35" grpId="0" animBg="1"/>
      <p:bldP spid="35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8|34.9|11|8.6|17|2.9|5.8|6.3|7.1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7.8|27.9|22.5|1.8|1.9|1.9|1.7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|16.4|2.1|2.1|2.1|2.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1488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154</cp:revision>
  <dcterms:created xsi:type="dcterms:W3CDTF">2020-12-14T12:06:57Z</dcterms:created>
  <dcterms:modified xsi:type="dcterms:W3CDTF">2021-05-08T20:25:38Z</dcterms:modified>
</cp:coreProperties>
</file>