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8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27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916" y="44"/>
      </p:cViewPr>
      <p:guideLst>
        <p:guide pos="3120"/>
        <p:guide orient="horz" pos="3543"/>
        <p:guide orient="horz" pos="2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0F14A48-7A8C-A246-99F9-12A4541B7B3F}"/>
              </a:ext>
            </a:extLst>
          </p:cNvPr>
          <p:cNvSpPr/>
          <p:nvPr/>
        </p:nvSpPr>
        <p:spPr>
          <a:xfrm>
            <a:off x="-2102842" y="2647409"/>
            <a:ext cx="1784187" cy="181644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F29FAB2-5174-634D-B5EB-F139496E2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2389426" y="3188919"/>
            <a:ext cx="1600276" cy="7039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625DC3-1987-8846-BC04-810ED8B7A5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3409" y="4329113"/>
            <a:ext cx="1803400" cy="1828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BA69C45-CFBD-144B-877C-DA36A44DC1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3482" y="4463850"/>
            <a:ext cx="1803400" cy="18288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A072E1-8AF1-C44A-80DB-85BE73AA2D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1658892" y="3206199"/>
            <a:ext cx="1600276" cy="7039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C1D8FB-0D6D-0C48-A3A1-AC8674FC2C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8445" y="4710113"/>
            <a:ext cx="1803400" cy="1828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0BC31AC-6797-6245-BA46-6BE45B2B2D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201" y="847094"/>
            <a:ext cx="1860794" cy="166994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5BCB27-E482-3347-B647-F2CF38A854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200" y="847094"/>
            <a:ext cx="1860795" cy="16699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432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2 0.00371 L -0.57131 -0.31481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58" y="-1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7.40741E-7 L 0.02099 -0.3321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8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2 1.11111E-6 L 0.05609 -0.3703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1" y="-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1 -0.00926 L 0.3383 0.471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8" y="2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7 L 0.55368 0.4715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76" y="2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5FDF42E3-5126-EC43-88C7-F7C0FD6672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2711" r="5874" b="2409"/>
          <a:stretch/>
        </p:blipFill>
        <p:spPr>
          <a:xfrm>
            <a:off x="5645238" y="2787073"/>
            <a:ext cx="1414540" cy="3443433"/>
          </a:xfrm>
          <a:prstGeom prst="rect">
            <a:avLst/>
          </a:prstGeom>
        </p:spPr>
      </p:pic>
      <p:pic>
        <p:nvPicPr>
          <p:cNvPr id="3" name="Picture 2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02C7EB90-A2AB-814F-B2B6-6200AA3EB0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2711" r="5874" b="2409"/>
          <a:stretch/>
        </p:blipFill>
        <p:spPr>
          <a:xfrm>
            <a:off x="2846224" y="2749547"/>
            <a:ext cx="1414540" cy="3443433"/>
          </a:xfrm>
          <a:prstGeom prst="rect">
            <a:avLst/>
          </a:prstGeom>
        </p:spPr>
      </p:pic>
      <p:pic>
        <p:nvPicPr>
          <p:cNvPr id="6" name="Picture 5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E9036217-7852-C14C-A2B1-C3599A10E0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4442" y="4623523"/>
            <a:ext cx="1803400" cy="2057400"/>
          </a:xfrm>
          <a:prstGeom prst="rect">
            <a:avLst/>
          </a:prstGeom>
        </p:spPr>
      </p:pic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3E63E36-DE10-CE49-A155-4EE720A21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304" y="4759039"/>
            <a:ext cx="1803400" cy="2057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2BD630-A53A-394B-8EEA-47F7C4BEF8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" b="521"/>
          <a:stretch/>
        </p:blipFill>
        <p:spPr>
          <a:xfrm>
            <a:off x="2947180" y="4846925"/>
            <a:ext cx="548064" cy="668481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88CF2DF1-BABB-C44D-BC7C-1B8D9113FED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9" t="19751" r="8459" b="11571"/>
          <a:stretch/>
        </p:blipFill>
        <p:spPr>
          <a:xfrm>
            <a:off x="5726685" y="2867885"/>
            <a:ext cx="548064" cy="668481"/>
          </a:xfrm>
          <a:prstGeom prst="rect">
            <a:avLst/>
          </a:prstGeom>
        </p:spPr>
      </p:pic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FDE93058-1078-324B-8242-FE7F9D95827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9" t="19751" r="8459" b="11571"/>
          <a:stretch/>
        </p:blipFill>
        <p:spPr>
          <a:xfrm>
            <a:off x="5726685" y="3538172"/>
            <a:ext cx="548064" cy="668481"/>
          </a:xfrm>
          <a:prstGeom prst="rect">
            <a:avLst/>
          </a:prstGeom>
        </p:spPr>
      </p:pic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9EDDBFC-8BB1-F64C-91A3-BBE604CE073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9" t="19751" r="8459" b="11571"/>
          <a:stretch/>
        </p:blipFill>
        <p:spPr>
          <a:xfrm>
            <a:off x="5726685" y="4878745"/>
            <a:ext cx="548064" cy="668481"/>
          </a:xfrm>
          <a:prstGeom prst="rect">
            <a:avLst/>
          </a:prstGeom>
        </p:spPr>
      </p:pic>
      <p:pic>
        <p:nvPicPr>
          <p:cNvPr id="14" name="Picture 13" descr="Logo, company name&#10;&#10;Description automatically generated">
            <a:extLst>
              <a:ext uri="{FF2B5EF4-FFF2-40B4-BE49-F238E27FC236}">
                <a16:creationId xmlns:a16="http://schemas.microsoft.com/office/drawing/2014/main" id="{864B77BE-CE50-3A4B-9670-34E16210447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9" t="19751" r="8459" b="11571"/>
          <a:stretch/>
        </p:blipFill>
        <p:spPr>
          <a:xfrm>
            <a:off x="5726685" y="5555528"/>
            <a:ext cx="548064" cy="668481"/>
          </a:xfrm>
          <a:prstGeom prst="rect">
            <a:avLst/>
          </a:prstGeom>
        </p:spPr>
      </p:pic>
      <p:pic>
        <p:nvPicPr>
          <p:cNvPr id="15" name="Picture 14" descr="Logo, company name&#10;&#10;Description automatically generated">
            <a:extLst>
              <a:ext uri="{FF2B5EF4-FFF2-40B4-BE49-F238E27FC236}">
                <a16:creationId xmlns:a16="http://schemas.microsoft.com/office/drawing/2014/main" id="{8B6ED8AF-B52C-954B-B60B-C6E51F79AC6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9" t="19751" r="8459" b="11571"/>
          <a:stretch/>
        </p:blipFill>
        <p:spPr>
          <a:xfrm>
            <a:off x="5726685" y="4208459"/>
            <a:ext cx="548064" cy="6684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9B60888-47DB-634C-A987-597EADEB97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" b="521"/>
          <a:stretch/>
        </p:blipFill>
        <p:spPr>
          <a:xfrm>
            <a:off x="2947180" y="5524499"/>
            <a:ext cx="548064" cy="66848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633E5DF-339F-C14E-8556-A25ED5D2D8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" b="521"/>
          <a:stretch/>
        </p:blipFill>
        <p:spPr>
          <a:xfrm>
            <a:off x="2947180" y="4169351"/>
            <a:ext cx="548064" cy="66848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5888EE2-FFD4-314E-AE09-61A9C6B69A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" b="521"/>
          <a:stretch/>
        </p:blipFill>
        <p:spPr>
          <a:xfrm>
            <a:off x="2947180" y="3491777"/>
            <a:ext cx="548064" cy="66848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2FBF858-C3F1-5B49-A0D4-19A4D33111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" b="521"/>
          <a:stretch/>
        </p:blipFill>
        <p:spPr>
          <a:xfrm>
            <a:off x="2947180" y="2814203"/>
            <a:ext cx="548064" cy="668481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BF8DF038-B377-F74A-A930-F0095C9BC8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67" y="3591370"/>
            <a:ext cx="1254163" cy="1167669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954E8151-9C45-484B-9478-010958EE76B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170" y="3591370"/>
            <a:ext cx="1254163" cy="1167669"/>
          </a:xfrm>
          <a:prstGeom prst="rect">
            <a:avLst/>
          </a:prstGeom>
        </p:spPr>
      </p:pic>
      <p:pic>
        <p:nvPicPr>
          <p:cNvPr id="35" name="Picture 34" descr="Icon&#10;&#10;Description automatically generated">
            <a:extLst>
              <a:ext uri="{FF2B5EF4-FFF2-40B4-BE49-F238E27FC236}">
                <a16:creationId xmlns:a16="http://schemas.microsoft.com/office/drawing/2014/main" id="{18F39C33-90C5-8A4F-ACDE-02082350E33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66" y="3585516"/>
            <a:ext cx="1254163" cy="1167669"/>
          </a:xfrm>
          <a:prstGeom prst="rect">
            <a:avLst/>
          </a:prstGeom>
        </p:spPr>
      </p:pic>
      <p:pic>
        <p:nvPicPr>
          <p:cNvPr id="36" name="Picture 35" descr="Icon&#10;&#10;Description automatically generated">
            <a:extLst>
              <a:ext uri="{FF2B5EF4-FFF2-40B4-BE49-F238E27FC236}">
                <a16:creationId xmlns:a16="http://schemas.microsoft.com/office/drawing/2014/main" id="{7D352367-FE77-424B-97FD-F4A7AAE0664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169" y="3600599"/>
            <a:ext cx="1254163" cy="1167669"/>
          </a:xfrm>
          <a:prstGeom prst="rect">
            <a:avLst/>
          </a:prstGeom>
        </p:spPr>
      </p:pic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9EC675CA-E26F-4B45-9E33-AAC308A0D22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93" y="3600599"/>
            <a:ext cx="1254163" cy="1167669"/>
          </a:xfrm>
          <a:prstGeom prst="rect">
            <a:avLst/>
          </a:prstGeom>
        </p:spPr>
      </p:pic>
      <p:pic>
        <p:nvPicPr>
          <p:cNvPr id="39" name="Picture 38" descr="Icon&#10;&#10;Description automatically generated">
            <a:extLst>
              <a:ext uri="{FF2B5EF4-FFF2-40B4-BE49-F238E27FC236}">
                <a16:creationId xmlns:a16="http://schemas.microsoft.com/office/drawing/2014/main" id="{6B5ACD79-0AB8-494B-A390-26C89F3536E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168" y="3613052"/>
            <a:ext cx="1254163" cy="1167669"/>
          </a:xfrm>
          <a:prstGeom prst="rect">
            <a:avLst/>
          </a:prstGeom>
        </p:spPr>
      </p:pic>
      <p:pic>
        <p:nvPicPr>
          <p:cNvPr id="40" name="Picture 39" descr="Icon&#10;&#10;Description automatically generated">
            <a:extLst>
              <a:ext uri="{FF2B5EF4-FFF2-40B4-BE49-F238E27FC236}">
                <a16:creationId xmlns:a16="http://schemas.microsoft.com/office/drawing/2014/main" id="{F4F61EB4-670A-004B-8876-4BA9DB5040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65" y="3597717"/>
            <a:ext cx="1254163" cy="1167669"/>
          </a:xfrm>
          <a:prstGeom prst="rect">
            <a:avLst/>
          </a:prstGeom>
        </p:spPr>
      </p:pic>
      <p:pic>
        <p:nvPicPr>
          <p:cNvPr id="41" name="Picture 40" descr="Icon&#10;&#10;Description automatically generated">
            <a:extLst>
              <a:ext uri="{FF2B5EF4-FFF2-40B4-BE49-F238E27FC236}">
                <a16:creationId xmlns:a16="http://schemas.microsoft.com/office/drawing/2014/main" id="{FD2728C6-59DC-4444-AB63-5E0A1C9780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167" y="3614773"/>
            <a:ext cx="1254163" cy="11676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37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0.00416 L 0.3476 0.403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72" y="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0.00417 L 0.34904 0.1997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2" y="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3.7037E-7 L 0.35032 0.20579 " pathEditMode="relative" rAng="0" ptsTypes="AA">
                                      <p:cBhvr>
                                        <p:cTn id="83" dur="2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6" y="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2.22222E-6 L 0.34904 0.40162 " pathEditMode="relative" rAng="0" ptsTypes="AA">
                                      <p:cBhvr>
                                        <p:cTn id="87" dur="2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2" y="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01 -0.00417 L -0.21282 0.38958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49" y="19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282 0.38958 L 7.69231E-7 1.85185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1" y="-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-0.00023 L -0.20994 0.3875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97" y="1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-0.00694 L -0.21282 0.18727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05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1.48148E-6 L -0.21282 -0.00556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282 -0.00556 L 7.69231E-7 1.48148E-6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1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282 0.18727 L 7.69231E-7 -3.33333E-6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1" y="-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-0.00023 L -0.21282 0.18727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1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6 0.0118 L -0.21282 -0.00556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1" y="-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282 -0.00023 L 7.69231E-7 1.48148E-6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88 -0.00023 L -0.21282 -0.00556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5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01 -0.00439 L -0.21282 -0.20231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49" y="-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-0.00232 L -0.21282 -0.40024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05" y="-1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0.7|14.7|12.3|8.7|16|11.8|0.8|9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7.1|22.3|12.8|1.9|11|0.8|13.3|2|1.8|8.4|1.4|11.7|12.4|2.7|21.2|1.8|1.8|4.7|2|23|1.7|5.3|2.2|16.4|1.7|5.5|2.6|13.1|17.2|2.3|14.8|1.6|1.7|4.6|0.8|14.6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1342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134</cp:revision>
  <dcterms:created xsi:type="dcterms:W3CDTF">2020-12-14T12:06:57Z</dcterms:created>
  <dcterms:modified xsi:type="dcterms:W3CDTF">2021-05-08T20:17:28Z</dcterms:modified>
</cp:coreProperties>
</file>