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7" r:id="rId2"/>
    <p:sldId id="299" r:id="rId3"/>
    <p:sldId id="295" r:id="rId4"/>
    <p:sldId id="302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20" userDrawn="1">
          <p15:clr>
            <a:srgbClr val="A4A3A4"/>
          </p15:clr>
        </p15:guide>
        <p15:guide id="3" orient="horz" pos="2364" userDrawn="1">
          <p15:clr>
            <a:srgbClr val="A4A3A4"/>
          </p15:clr>
        </p15:guide>
        <p15:guide id="4" orient="horz" pos="42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673C"/>
    <a:srgbClr val="AB7942"/>
    <a:srgbClr val="A37340"/>
    <a:srgbClr val="DE894F"/>
    <a:srgbClr val="FFD579"/>
    <a:srgbClr val="1F3864"/>
    <a:srgbClr val="76D6FF"/>
    <a:srgbClr val="7A81FF"/>
    <a:srgbClr val="FF2913"/>
    <a:srgbClr val="FF8A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714" y="102"/>
      </p:cViewPr>
      <p:guideLst>
        <p:guide pos="3120"/>
        <p:guide orient="horz" pos="2364"/>
        <p:guide orient="horz" pos="42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D32BB574-74D8-3F41-B7B4-E1E2A8F5B4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6" y="4907947"/>
            <a:ext cx="2209800" cy="2057400"/>
          </a:xfrm>
          <a:prstGeom prst="rect">
            <a:avLst/>
          </a:prstGeom>
        </p:spPr>
      </p:pic>
      <p:pic>
        <p:nvPicPr>
          <p:cNvPr id="10" name="Picture 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F2D60935-0AF5-8542-84DC-9DAE7A1FAC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755" y="5015296"/>
            <a:ext cx="1615209" cy="1842703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525411DC-AAC0-AA42-AFC7-140769791304}"/>
              </a:ext>
            </a:extLst>
          </p:cNvPr>
          <p:cNvSpPr/>
          <p:nvPr/>
        </p:nvSpPr>
        <p:spPr>
          <a:xfrm>
            <a:off x="3934697" y="2881746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ADB0102-0E10-1640-A3B3-7D65D5C71D5E}"/>
              </a:ext>
            </a:extLst>
          </p:cNvPr>
          <p:cNvSpPr/>
          <p:nvPr/>
        </p:nvSpPr>
        <p:spPr>
          <a:xfrm>
            <a:off x="5126189" y="2881746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D42AD3F-E516-9C44-B6F7-F0D6A6F0B427}"/>
              </a:ext>
            </a:extLst>
          </p:cNvPr>
          <p:cNvSpPr/>
          <p:nvPr/>
        </p:nvSpPr>
        <p:spPr>
          <a:xfrm>
            <a:off x="3934697" y="3906985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66759F3-C8ED-6D43-83D9-C39FF58DB4E2}"/>
              </a:ext>
            </a:extLst>
          </p:cNvPr>
          <p:cNvSpPr/>
          <p:nvPr/>
        </p:nvSpPr>
        <p:spPr>
          <a:xfrm>
            <a:off x="5126189" y="3906985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6525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3.7037E-7 L -0.23766 -0.2560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91" y="-1280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3.33333E-6 L -0.12404 -0.4034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02" y="-2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1505 L -0.37356 0.0597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86" y="372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-0.25144 -0.0898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80" y="-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404 -0.40348 L 1.02564E-6 2.22222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" y="2009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66 -0.25602 L 1.02564E-6 -2.59259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23" y="12824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356 0.05972 L 0 -2.59259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70" y="-296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144 -0.08982 L 0 3.7037E-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4" y="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 animBg="1"/>
      <p:bldP spid="12" grpId="2" animBg="1"/>
      <p:bldP spid="12" grpId="3" animBg="1"/>
      <p:bldP spid="14" grpId="1" animBg="1"/>
      <p:bldP spid="14" grpId="2" animBg="1"/>
      <p:bldP spid="14" grpId="3" animBg="1"/>
      <p:bldP spid="13" grpId="1" animBg="1"/>
      <p:bldP spid="13" grpId="2" animBg="1"/>
      <p:bldP spid="13" grpId="3" animBg="1"/>
      <p:bldP spid="18" grpId="1" animBg="1"/>
      <p:bldP spid="18" grpId="2" animBg="1"/>
      <p:bldP spid="18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D32BB574-74D8-3F41-B7B4-E1E2A8F5B4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6" y="4907947"/>
            <a:ext cx="2209800" cy="2057400"/>
          </a:xfrm>
          <a:prstGeom prst="rect">
            <a:avLst/>
          </a:prstGeom>
        </p:spPr>
      </p:pic>
      <p:pic>
        <p:nvPicPr>
          <p:cNvPr id="10" name="Picture 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F2D60935-0AF5-8542-84DC-9DAE7A1FAC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755" y="5015296"/>
            <a:ext cx="1615209" cy="1842703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84F88E58-45D7-634C-A0D2-229F555CDE1B}"/>
              </a:ext>
            </a:extLst>
          </p:cNvPr>
          <p:cNvSpPr/>
          <p:nvPr/>
        </p:nvSpPr>
        <p:spPr>
          <a:xfrm>
            <a:off x="3934697" y="2881746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9D72D70E-9A74-3344-BAA6-0207E7286CBE}"/>
              </a:ext>
            </a:extLst>
          </p:cNvPr>
          <p:cNvSpPr/>
          <p:nvPr/>
        </p:nvSpPr>
        <p:spPr>
          <a:xfrm>
            <a:off x="5126189" y="2881746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8D7D043-7022-B742-BE75-660A391F4369}"/>
              </a:ext>
            </a:extLst>
          </p:cNvPr>
          <p:cNvSpPr/>
          <p:nvPr/>
        </p:nvSpPr>
        <p:spPr>
          <a:xfrm>
            <a:off x="3934697" y="3906985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A5D9D2D-873D-534B-83A8-E78F6FAEC69B}"/>
              </a:ext>
            </a:extLst>
          </p:cNvPr>
          <p:cNvSpPr/>
          <p:nvPr/>
        </p:nvSpPr>
        <p:spPr>
          <a:xfrm>
            <a:off x="5126189" y="3906985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7024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3.7037E-7 L 0.32885 0.02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42" y="101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3.7037E-7 L 0.34119 0.0203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51" y="10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3.33333E-6 L 0.10449 -0.1291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24" y="-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3.33333E-6 L 0.18077 0.2467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38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  <p:bldP spid="17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8F0E32-40D1-CF43-AA46-910A05F50A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5568" y="2985652"/>
            <a:ext cx="2473208" cy="33528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7D78E65-15AE-C74D-B246-9B6DD32194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125" y="2985652"/>
            <a:ext cx="2473208" cy="33528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B17B6EC-4AA1-0E48-836A-7C06F78D3A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8011" y="2985652"/>
            <a:ext cx="2473208" cy="3352801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182DD4A9-73BA-734D-A1AC-5DA441206B2C}"/>
              </a:ext>
            </a:extLst>
          </p:cNvPr>
          <p:cNvSpPr/>
          <p:nvPr/>
        </p:nvSpPr>
        <p:spPr>
          <a:xfrm>
            <a:off x="1151514" y="1461754"/>
            <a:ext cx="317503" cy="317503"/>
          </a:xfrm>
          <a:prstGeom prst="ellipse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57684DF-D51B-AC4D-815A-803802CCDA1A}"/>
              </a:ext>
            </a:extLst>
          </p:cNvPr>
          <p:cNvSpPr/>
          <p:nvPr/>
        </p:nvSpPr>
        <p:spPr>
          <a:xfrm>
            <a:off x="1036710" y="876299"/>
            <a:ext cx="317503" cy="31750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627A143-9285-464F-AD79-4D4B0D009AF4}"/>
              </a:ext>
            </a:extLst>
          </p:cNvPr>
          <p:cNvSpPr/>
          <p:nvPr/>
        </p:nvSpPr>
        <p:spPr>
          <a:xfrm>
            <a:off x="1808525" y="828603"/>
            <a:ext cx="317503" cy="31750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38B6152-7D3C-F443-B96F-54DB62F5DE77}"/>
              </a:ext>
            </a:extLst>
          </p:cNvPr>
          <p:cNvSpPr/>
          <p:nvPr/>
        </p:nvSpPr>
        <p:spPr>
          <a:xfrm>
            <a:off x="494520" y="876299"/>
            <a:ext cx="317503" cy="317503"/>
          </a:xfrm>
          <a:prstGeom prst="ellipse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24DEA74-A175-8542-9607-318FD43545C8}"/>
              </a:ext>
            </a:extLst>
          </p:cNvPr>
          <p:cNvSpPr/>
          <p:nvPr/>
        </p:nvSpPr>
        <p:spPr>
          <a:xfrm>
            <a:off x="1830490" y="1442726"/>
            <a:ext cx="317503" cy="31750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3CADBF0-80B3-944E-B1B6-D20C9833451F}"/>
              </a:ext>
            </a:extLst>
          </p:cNvPr>
          <p:cNvSpPr/>
          <p:nvPr/>
        </p:nvSpPr>
        <p:spPr>
          <a:xfrm>
            <a:off x="2509466" y="1461754"/>
            <a:ext cx="317503" cy="317503"/>
          </a:xfrm>
          <a:prstGeom prst="ellipse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3DBB4AC-3EFC-564D-BC44-A13908AFA356}"/>
              </a:ext>
            </a:extLst>
          </p:cNvPr>
          <p:cNvSpPr/>
          <p:nvPr/>
        </p:nvSpPr>
        <p:spPr>
          <a:xfrm>
            <a:off x="3122530" y="876298"/>
            <a:ext cx="317503" cy="31750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30C78AC-B8D9-B94B-AC88-7F48DAE100B3}"/>
              </a:ext>
            </a:extLst>
          </p:cNvPr>
          <p:cNvSpPr/>
          <p:nvPr/>
        </p:nvSpPr>
        <p:spPr>
          <a:xfrm>
            <a:off x="540735" y="1432791"/>
            <a:ext cx="317503" cy="31750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4E12B65-F39D-3A48-8BF5-76C77AD57BAD}"/>
              </a:ext>
            </a:extLst>
          </p:cNvPr>
          <p:cNvSpPr/>
          <p:nvPr/>
        </p:nvSpPr>
        <p:spPr>
          <a:xfrm>
            <a:off x="2509467" y="876299"/>
            <a:ext cx="317503" cy="31750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476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80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8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4.07407E-6 L 0.14855 0.47314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20" y="23657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4.07407E-6 L 0.14391 0.44676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96" y="22338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4.07407E-6 L 0.09391 0.58958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6" y="2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2.59259E-6 L 0.37901 0.38102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42" y="19051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4.81481E-6 L 0.31042 0.44538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13" y="22269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564E-6 -2.59259E-6 L 0.24375 0.50417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79" y="2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564E-6 4.07407E-6 L 0.53702 0.46944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43" y="23472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0769E-6 -1.48148E-6 L 0.60785 0.60046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85" y="30023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07407E-6 L 0.47324 0.52916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54" y="2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3ED89F1-4F6B-0B4F-B36D-643EBED874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0251" y="3429001"/>
            <a:ext cx="2157228" cy="292444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14AA0E2-0804-5549-BB1A-0BE49EA312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1674" y="3429001"/>
            <a:ext cx="2157228" cy="29244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98F0E32-40D1-CF43-AA46-910A05F50A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097" y="3429001"/>
            <a:ext cx="2157228" cy="29244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7D78E65-15AE-C74D-B246-9B6DD32194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520" y="3429001"/>
            <a:ext cx="2157228" cy="2924442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182DD4A9-73BA-734D-A1AC-5DA441206B2C}"/>
              </a:ext>
            </a:extLst>
          </p:cNvPr>
          <p:cNvSpPr/>
          <p:nvPr/>
        </p:nvSpPr>
        <p:spPr>
          <a:xfrm>
            <a:off x="1151514" y="1461754"/>
            <a:ext cx="317503" cy="317503"/>
          </a:xfrm>
          <a:prstGeom prst="ellipse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57684DF-D51B-AC4D-815A-803802CCDA1A}"/>
              </a:ext>
            </a:extLst>
          </p:cNvPr>
          <p:cNvSpPr/>
          <p:nvPr/>
        </p:nvSpPr>
        <p:spPr>
          <a:xfrm>
            <a:off x="1036710" y="876299"/>
            <a:ext cx="317503" cy="31750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627A143-9285-464F-AD79-4D4B0D009AF4}"/>
              </a:ext>
            </a:extLst>
          </p:cNvPr>
          <p:cNvSpPr/>
          <p:nvPr/>
        </p:nvSpPr>
        <p:spPr>
          <a:xfrm>
            <a:off x="1808525" y="828603"/>
            <a:ext cx="317503" cy="31750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38B6152-7D3C-F443-B96F-54DB62F5DE77}"/>
              </a:ext>
            </a:extLst>
          </p:cNvPr>
          <p:cNvSpPr/>
          <p:nvPr/>
        </p:nvSpPr>
        <p:spPr>
          <a:xfrm>
            <a:off x="494520" y="876299"/>
            <a:ext cx="317503" cy="317503"/>
          </a:xfrm>
          <a:prstGeom prst="ellipse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24DEA74-A175-8542-9607-318FD43545C8}"/>
              </a:ext>
            </a:extLst>
          </p:cNvPr>
          <p:cNvSpPr/>
          <p:nvPr/>
        </p:nvSpPr>
        <p:spPr>
          <a:xfrm>
            <a:off x="1830490" y="1442726"/>
            <a:ext cx="317503" cy="31750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3CADBF0-80B3-944E-B1B6-D20C9833451F}"/>
              </a:ext>
            </a:extLst>
          </p:cNvPr>
          <p:cNvSpPr/>
          <p:nvPr/>
        </p:nvSpPr>
        <p:spPr>
          <a:xfrm>
            <a:off x="2509466" y="1461754"/>
            <a:ext cx="317503" cy="317503"/>
          </a:xfrm>
          <a:prstGeom prst="ellipse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3DBB4AC-3EFC-564D-BC44-A13908AFA356}"/>
              </a:ext>
            </a:extLst>
          </p:cNvPr>
          <p:cNvSpPr/>
          <p:nvPr/>
        </p:nvSpPr>
        <p:spPr>
          <a:xfrm>
            <a:off x="3122530" y="876298"/>
            <a:ext cx="317503" cy="31750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30C78AC-B8D9-B94B-AC88-7F48DAE100B3}"/>
              </a:ext>
            </a:extLst>
          </p:cNvPr>
          <p:cNvSpPr/>
          <p:nvPr/>
        </p:nvSpPr>
        <p:spPr>
          <a:xfrm>
            <a:off x="540735" y="1432791"/>
            <a:ext cx="317503" cy="31750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4E12B65-F39D-3A48-8BF5-76C77AD57BAD}"/>
              </a:ext>
            </a:extLst>
          </p:cNvPr>
          <p:cNvSpPr/>
          <p:nvPr/>
        </p:nvSpPr>
        <p:spPr>
          <a:xfrm>
            <a:off x="2509467" y="876299"/>
            <a:ext cx="317503" cy="317503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1094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6 4.07407E-6 L 0.09471 0.5245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9" y="26227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4.07407E-6 L 0.08975 0.512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87" y="2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4.07407E-6 L 0.26971 0.51782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78" y="2588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2.59259E-6 L 0.25673 0.50417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7" y="2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0769E-6 -1.48148E-6 L 0.41731 0.53357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65" y="26667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4.81481E-6 L 0.41507 0.50695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53" y="2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564E-6 4.07407E-6 L 0.57356 0.58958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70" y="29468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564E-6 0.00417 L 0.57051 0.43056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26" y="2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20.6|1.8|2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11.5|21.3|1.9|1.8|14.2|0.7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3.2|9.7|1.8|1.9|1.5|8.8|0.5|0.6|0.6|6.2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1774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165</cp:revision>
  <dcterms:created xsi:type="dcterms:W3CDTF">2020-12-14T12:06:57Z</dcterms:created>
  <dcterms:modified xsi:type="dcterms:W3CDTF">2021-05-27T12:29:42Z</dcterms:modified>
</cp:coreProperties>
</file>