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306" r:id="rId3"/>
    <p:sldId id="301" r:id="rId4"/>
    <p:sldId id="302" r:id="rId5"/>
    <p:sldId id="30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2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72C4"/>
    <a:srgbClr val="6DA845"/>
    <a:srgbClr val="4372C4"/>
    <a:srgbClr val="FFC001"/>
    <a:srgbClr val="AB7942"/>
    <a:srgbClr val="FFD579"/>
    <a:srgbClr val="1F3864"/>
    <a:srgbClr val="76D6FF"/>
    <a:srgbClr val="7A81FF"/>
    <a:srgbClr val="FF2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647" autoAdjust="0"/>
    <p:restoredTop sz="94660"/>
  </p:normalViewPr>
  <p:slideViewPr>
    <p:cSldViewPr snapToGrid="0">
      <p:cViewPr varScale="1">
        <p:scale>
          <a:sx n="67" d="100"/>
          <a:sy n="67" d="100"/>
        </p:scale>
        <p:origin x="564" y="44"/>
      </p:cViewPr>
      <p:guideLst>
        <p:guide pos="3120"/>
        <p:guide orient="horz" pos="3543"/>
        <p:guide orient="horz" pos="22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9EBA8E7-DF62-BA4F-8857-BDF81D984B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646" y="2263027"/>
            <a:ext cx="838200" cy="11811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14703C-8932-2040-9EE8-FDD6D512D4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00" y="941668"/>
            <a:ext cx="1524000" cy="1485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0C293B-837C-2B44-85C0-482FD47A2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321" y="2270685"/>
            <a:ext cx="838200" cy="11811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806D78C-A1A5-4B46-9422-823360BBE6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198968"/>
            <a:ext cx="1562100" cy="1181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4A0F0B-9E26-5F48-9902-5307A19DE6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930835"/>
            <a:ext cx="1524000" cy="14859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BF889F6C-8338-7640-B165-7BA3ADDA18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803835"/>
            <a:ext cx="1397000" cy="1612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0D092F-0CFB-7F4A-B619-30FC9B2D50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2" y="1170268"/>
            <a:ext cx="1447800" cy="2057400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FCFC412C-CD45-A242-8DDA-218ED33D3E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12" y="4165599"/>
            <a:ext cx="1397000" cy="16129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E3ACD1D-FA1F-5649-B783-D2C410246F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3829049"/>
            <a:ext cx="2324100" cy="2286000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74238B2B-21E3-CA41-829A-537BA380A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203" y="2214843"/>
            <a:ext cx="1562100" cy="1181100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BC773A9-75A6-A54C-BEAA-246573C158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203" y="2206906"/>
            <a:ext cx="1562100" cy="11811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5606689-FF9B-DA42-9E76-50E51ECE14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006" y="1170268"/>
            <a:ext cx="14478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542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7 -1.48148E-6 L 0.08061 0.4932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2" y="2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3.7037E-7 L 0.04231 0.262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5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 -0.00023 L 0.41667 0.3546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5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4 2.22222E-6 L 0.41667 0.2671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01" y="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9EBA8E7-DF62-BA4F-8857-BDF81D984B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646" y="2263027"/>
            <a:ext cx="838200" cy="11811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14703C-8932-2040-9EE8-FDD6D512D4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00" y="941668"/>
            <a:ext cx="1524000" cy="1485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0C293B-837C-2B44-85C0-482FD47A2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321" y="2270685"/>
            <a:ext cx="838200" cy="11811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806D78C-A1A5-4B46-9422-823360BBE6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198968"/>
            <a:ext cx="1562100" cy="11811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BF889F6C-8338-7640-B165-7BA3ADDA18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803835"/>
            <a:ext cx="1397000" cy="1612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0D092F-0CFB-7F4A-B619-30FC9B2D50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2" y="1170268"/>
            <a:ext cx="1447800" cy="2057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FC412C-CD45-A242-8DDA-218ED33D3E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7606" y="3908306"/>
            <a:ext cx="1562100" cy="19577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E3ACD1D-FA1F-5649-B783-D2C410246F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3700" y="3835261"/>
            <a:ext cx="2324100" cy="2273576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74238B2B-21E3-CA41-829A-537BA380A6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203" y="2214843"/>
            <a:ext cx="1562100" cy="1181100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BC773A9-75A6-A54C-BEAA-246573C158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203" y="2206906"/>
            <a:ext cx="1562100" cy="11811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5606689-FF9B-DA42-9E76-50E51ECE14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006" y="1170268"/>
            <a:ext cx="1447800" cy="2057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C67752E-747C-AE48-BCB4-5C27B541F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778" y="2262093"/>
            <a:ext cx="838200" cy="11811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A51883F-A91C-294B-925A-4052DC3213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203" y="939241"/>
            <a:ext cx="1524000" cy="14859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836DF10-3342-634A-9D4C-E10ADD14B4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432" y="930835"/>
            <a:ext cx="1524000" cy="1485900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63BF1400-4923-5342-9772-0E9248E98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238" y="2215961"/>
            <a:ext cx="1562100" cy="1181100"/>
          </a:xfrm>
          <a:prstGeom prst="rect">
            <a:avLst/>
          </a:prstGeom>
        </p:spPr>
      </p:pic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A0BB040D-F7D8-544A-84F6-1E9843D718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891" y="811773"/>
            <a:ext cx="1397000" cy="16129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98C0581-8901-1A40-8FAC-995BB620BE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09" y="1178206"/>
            <a:ext cx="14478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368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1 0.00972 L 0.02981 0.5108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" y="2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0.00509 L 0.02388 0.4057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6" y="2002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 -0.00718 L 0.33846 0.5090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55" y="2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7 -0.00232 L 0.33253 0.2013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07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61 -0.00232 L 0.6601 0.3893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85" y="1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3 0.00741 L 0.34135 0.2009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03" y="9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44AEA2-104A-A340-91FE-BCF955E2F27D}"/>
              </a:ext>
            </a:extLst>
          </p:cNvPr>
          <p:cNvSpPr/>
          <p:nvPr/>
        </p:nvSpPr>
        <p:spPr>
          <a:xfrm rot="18923524">
            <a:off x="3118661" y="2354704"/>
            <a:ext cx="1370007" cy="1391853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CF461D-1578-1F47-8CE4-3372A47B07B4}"/>
              </a:ext>
            </a:extLst>
          </p:cNvPr>
          <p:cNvSpPr/>
          <p:nvPr/>
        </p:nvSpPr>
        <p:spPr>
          <a:xfrm>
            <a:off x="886691" y="1127125"/>
            <a:ext cx="3906719" cy="385046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83B4D2A-A7B5-8945-B21A-F686D20CDF28}"/>
              </a:ext>
            </a:extLst>
          </p:cNvPr>
          <p:cNvSpPr/>
          <p:nvPr/>
        </p:nvSpPr>
        <p:spPr>
          <a:xfrm rot="18926973" flipV="1">
            <a:off x="988109" y="3789224"/>
            <a:ext cx="2767461" cy="1378314"/>
          </a:xfrm>
          <a:prstGeom prst="parallelogram">
            <a:avLst>
              <a:gd name="adj" fmla="val 102246"/>
            </a:avLst>
          </a:prstGeom>
          <a:solidFill>
            <a:srgbClr val="76D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EF9C2DD3-641B-414E-B209-FA1CBA4879B4}"/>
              </a:ext>
            </a:extLst>
          </p:cNvPr>
          <p:cNvSpPr/>
          <p:nvPr/>
        </p:nvSpPr>
        <p:spPr>
          <a:xfrm rot="8099913">
            <a:off x="2943700" y="3816541"/>
            <a:ext cx="2726560" cy="1364427"/>
          </a:xfrm>
          <a:prstGeom prst="triangle">
            <a:avLst>
              <a:gd name="adj" fmla="val 50445"/>
            </a:avLst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024AAC33-0FEC-A749-A463-06F4C6E0F246}"/>
              </a:ext>
            </a:extLst>
          </p:cNvPr>
          <p:cNvSpPr/>
          <p:nvPr/>
        </p:nvSpPr>
        <p:spPr>
          <a:xfrm rot="16200000">
            <a:off x="3336497" y="1588449"/>
            <a:ext cx="1913862" cy="964995"/>
          </a:xfrm>
          <a:prstGeom prst="triangle">
            <a:avLst>
              <a:gd name="adj" fmla="val 4999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14E4BCCD-BCD8-BB43-BBFE-94F914EA9725}"/>
              </a:ext>
            </a:extLst>
          </p:cNvPr>
          <p:cNvSpPr/>
          <p:nvPr/>
        </p:nvSpPr>
        <p:spPr>
          <a:xfrm>
            <a:off x="1887686" y="3054371"/>
            <a:ext cx="1913862" cy="964995"/>
          </a:xfrm>
          <a:prstGeom prst="triangle">
            <a:avLst>
              <a:gd name="adj" fmla="val 48550"/>
            </a:avLst>
          </a:prstGeom>
          <a:solidFill>
            <a:srgbClr val="FFC00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6EBDF7A5-EA34-AA4D-92F0-54321AF3FC16}"/>
              </a:ext>
            </a:extLst>
          </p:cNvPr>
          <p:cNvSpPr/>
          <p:nvPr/>
        </p:nvSpPr>
        <p:spPr>
          <a:xfrm rot="5400000">
            <a:off x="-17904" y="2062430"/>
            <a:ext cx="3796536" cy="1956172"/>
          </a:xfrm>
          <a:prstGeom prst="triangle">
            <a:avLst>
              <a:gd name="adj" fmla="val 49838"/>
            </a:avLst>
          </a:prstGeom>
          <a:solidFill>
            <a:srgbClr val="6DA84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2393C780-1293-7046-9E20-C0894ABA420F}"/>
              </a:ext>
            </a:extLst>
          </p:cNvPr>
          <p:cNvSpPr/>
          <p:nvPr/>
        </p:nvSpPr>
        <p:spPr>
          <a:xfrm rot="10800000">
            <a:off x="924554" y="1122211"/>
            <a:ext cx="3796536" cy="1956172"/>
          </a:xfrm>
          <a:prstGeom prst="triangle">
            <a:avLst>
              <a:gd name="adj" fmla="val 49838"/>
            </a:avLst>
          </a:prstGeom>
          <a:solidFill>
            <a:srgbClr val="4272C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A13981-1717-FA4A-98E7-6AA3CE980819}"/>
              </a:ext>
            </a:extLst>
          </p:cNvPr>
          <p:cNvSpPr/>
          <p:nvPr/>
        </p:nvSpPr>
        <p:spPr>
          <a:xfrm>
            <a:off x="5082112" y="3339464"/>
            <a:ext cx="2758682" cy="28022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413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0 L 0.40977 0.45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81" y="2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977 0.45625 L 0.29583 0.487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5" y="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87179E-6 -2.59259E-6 L 0.66299 0.1152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41" y="576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6298 0.11528 L 0.53141 0.1439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8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4" grpId="0" animBg="1"/>
      <p:bldP spid="24" grpId="1" animBg="1"/>
      <p:bldP spid="24" grpId="2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44AEA2-104A-A340-91FE-BCF955E2F27D}"/>
              </a:ext>
            </a:extLst>
          </p:cNvPr>
          <p:cNvSpPr/>
          <p:nvPr/>
        </p:nvSpPr>
        <p:spPr>
          <a:xfrm rot="18923524">
            <a:off x="3118661" y="2354704"/>
            <a:ext cx="1370007" cy="1391853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CF461D-1578-1F47-8CE4-3372A47B07B4}"/>
              </a:ext>
            </a:extLst>
          </p:cNvPr>
          <p:cNvSpPr/>
          <p:nvPr/>
        </p:nvSpPr>
        <p:spPr>
          <a:xfrm>
            <a:off x="886691" y="1127125"/>
            <a:ext cx="3906719" cy="385046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83B4D2A-A7B5-8945-B21A-F686D20CDF28}"/>
              </a:ext>
            </a:extLst>
          </p:cNvPr>
          <p:cNvSpPr/>
          <p:nvPr/>
        </p:nvSpPr>
        <p:spPr>
          <a:xfrm rot="18926973" flipV="1">
            <a:off x="988109" y="3789224"/>
            <a:ext cx="2767461" cy="1378314"/>
          </a:xfrm>
          <a:prstGeom prst="parallelogram">
            <a:avLst>
              <a:gd name="adj" fmla="val 102246"/>
            </a:avLst>
          </a:prstGeom>
          <a:solidFill>
            <a:srgbClr val="76D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EF9C2DD3-641B-414E-B209-FA1CBA4879B4}"/>
              </a:ext>
            </a:extLst>
          </p:cNvPr>
          <p:cNvSpPr/>
          <p:nvPr/>
        </p:nvSpPr>
        <p:spPr>
          <a:xfrm rot="8099913">
            <a:off x="2943700" y="3816541"/>
            <a:ext cx="2726560" cy="1364427"/>
          </a:xfrm>
          <a:prstGeom prst="triangle">
            <a:avLst>
              <a:gd name="adj" fmla="val 50445"/>
            </a:avLst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024AAC33-0FEC-A749-A463-06F4C6E0F246}"/>
              </a:ext>
            </a:extLst>
          </p:cNvPr>
          <p:cNvSpPr/>
          <p:nvPr/>
        </p:nvSpPr>
        <p:spPr>
          <a:xfrm rot="16200000">
            <a:off x="3336497" y="1588449"/>
            <a:ext cx="1913862" cy="964995"/>
          </a:xfrm>
          <a:prstGeom prst="triangle">
            <a:avLst>
              <a:gd name="adj" fmla="val 4999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14E4BCCD-BCD8-BB43-BBFE-94F914EA9725}"/>
              </a:ext>
            </a:extLst>
          </p:cNvPr>
          <p:cNvSpPr/>
          <p:nvPr/>
        </p:nvSpPr>
        <p:spPr>
          <a:xfrm>
            <a:off x="1887686" y="3054371"/>
            <a:ext cx="1913862" cy="964995"/>
          </a:xfrm>
          <a:prstGeom prst="triangle">
            <a:avLst>
              <a:gd name="adj" fmla="val 48550"/>
            </a:avLst>
          </a:prstGeom>
          <a:solidFill>
            <a:srgbClr val="FFC00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6EBDF7A5-EA34-AA4D-92F0-54321AF3FC16}"/>
              </a:ext>
            </a:extLst>
          </p:cNvPr>
          <p:cNvSpPr/>
          <p:nvPr/>
        </p:nvSpPr>
        <p:spPr>
          <a:xfrm rot="5400000">
            <a:off x="-17904" y="2062430"/>
            <a:ext cx="3796536" cy="1956172"/>
          </a:xfrm>
          <a:prstGeom prst="triangle">
            <a:avLst>
              <a:gd name="adj" fmla="val 49838"/>
            </a:avLst>
          </a:prstGeom>
          <a:solidFill>
            <a:srgbClr val="6DA84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2393C780-1293-7046-9E20-C0894ABA420F}"/>
              </a:ext>
            </a:extLst>
          </p:cNvPr>
          <p:cNvSpPr/>
          <p:nvPr/>
        </p:nvSpPr>
        <p:spPr>
          <a:xfrm rot="10800000">
            <a:off x="924554" y="1122211"/>
            <a:ext cx="3796536" cy="1956172"/>
          </a:xfrm>
          <a:prstGeom prst="triangle">
            <a:avLst>
              <a:gd name="adj" fmla="val 49838"/>
            </a:avLst>
          </a:prstGeom>
          <a:solidFill>
            <a:srgbClr val="4272C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A13981-1717-FA4A-98E7-6AA3CE980819}"/>
              </a:ext>
            </a:extLst>
          </p:cNvPr>
          <p:cNvSpPr/>
          <p:nvPr/>
        </p:nvSpPr>
        <p:spPr>
          <a:xfrm rot="18900000">
            <a:off x="5936007" y="3879892"/>
            <a:ext cx="1468873" cy="144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AA20A5-3822-5C41-A02E-C72719F03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7293" y="3526742"/>
            <a:ext cx="2146300" cy="2146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96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6 0.0007 L 0.18975 0.369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35" y="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53429 0.1432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95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109 0.14329 L 0.43574 0.155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76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2" animBg="1"/>
      <p:bldP spid="11" grpId="0" animBg="1"/>
      <p:bldP spid="11" grpId="1" animBg="1"/>
      <p:bldP spid="11" grpId="2" animBg="1"/>
      <p:bldP spid="11" grpId="4" animBg="1"/>
      <p:bldP spid="34" grpId="0" animBg="1"/>
      <p:bldP spid="34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44AEA2-104A-A340-91FE-BCF955E2F27D}"/>
              </a:ext>
            </a:extLst>
          </p:cNvPr>
          <p:cNvSpPr/>
          <p:nvPr/>
        </p:nvSpPr>
        <p:spPr>
          <a:xfrm rot="18923524">
            <a:off x="3118661" y="2354704"/>
            <a:ext cx="1370007" cy="1391853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CF461D-1578-1F47-8CE4-3372A47B07B4}"/>
              </a:ext>
            </a:extLst>
          </p:cNvPr>
          <p:cNvSpPr/>
          <p:nvPr/>
        </p:nvSpPr>
        <p:spPr>
          <a:xfrm>
            <a:off x="886691" y="1127125"/>
            <a:ext cx="3906719" cy="385046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83B4D2A-A7B5-8945-B21A-F686D20CDF28}"/>
              </a:ext>
            </a:extLst>
          </p:cNvPr>
          <p:cNvSpPr/>
          <p:nvPr/>
        </p:nvSpPr>
        <p:spPr>
          <a:xfrm rot="18926973" flipV="1">
            <a:off x="988109" y="3789224"/>
            <a:ext cx="2767461" cy="1378314"/>
          </a:xfrm>
          <a:prstGeom prst="parallelogram">
            <a:avLst>
              <a:gd name="adj" fmla="val 102246"/>
            </a:avLst>
          </a:prstGeom>
          <a:solidFill>
            <a:srgbClr val="76D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EF9C2DD3-641B-414E-B209-FA1CBA4879B4}"/>
              </a:ext>
            </a:extLst>
          </p:cNvPr>
          <p:cNvSpPr/>
          <p:nvPr/>
        </p:nvSpPr>
        <p:spPr>
          <a:xfrm rot="8099913">
            <a:off x="2943700" y="3816541"/>
            <a:ext cx="2726560" cy="1364427"/>
          </a:xfrm>
          <a:prstGeom prst="triangle">
            <a:avLst>
              <a:gd name="adj" fmla="val 50445"/>
            </a:avLst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024AAC33-0FEC-A749-A463-06F4C6E0F246}"/>
              </a:ext>
            </a:extLst>
          </p:cNvPr>
          <p:cNvSpPr/>
          <p:nvPr/>
        </p:nvSpPr>
        <p:spPr>
          <a:xfrm rot="16200000">
            <a:off x="3336497" y="1588449"/>
            <a:ext cx="1913862" cy="964995"/>
          </a:xfrm>
          <a:prstGeom prst="triangle">
            <a:avLst>
              <a:gd name="adj" fmla="val 4999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14E4BCCD-BCD8-BB43-BBFE-94F914EA9725}"/>
              </a:ext>
            </a:extLst>
          </p:cNvPr>
          <p:cNvSpPr/>
          <p:nvPr/>
        </p:nvSpPr>
        <p:spPr>
          <a:xfrm>
            <a:off x="1887686" y="3054371"/>
            <a:ext cx="1913862" cy="964995"/>
          </a:xfrm>
          <a:prstGeom prst="triangle">
            <a:avLst>
              <a:gd name="adj" fmla="val 48550"/>
            </a:avLst>
          </a:prstGeom>
          <a:solidFill>
            <a:srgbClr val="FFC00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6EBDF7A5-EA34-AA4D-92F0-54321AF3FC16}"/>
              </a:ext>
            </a:extLst>
          </p:cNvPr>
          <p:cNvSpPr/>
          <p:nvPr/>
        </p:nvSpPr>
        <p:spPr>
          <a:xfrm rot="5400000">
            <a:off x="-17904" y="2062430"/>
            <a:ext cx="3796536" cy="1956172"/>
          </a:xfrm>
          <a:prstGeom prst="triangle">
            <a:avLst>
              <a:gd name="adj" fmla="val 49838"/>
            </a:avLst>
          </a:prstGeom>
          <a:solidFill>
            <a:srgbClr val="6DA84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2393C780-1293-7046-9E20-C0894ABA420F}"/>
              </a:ext>
            </a:extLst>
          </p:cNvPr>
          <p:cNvSpPr/>
          <p:nvPr/>
        </p:nvSpPr>
        <p:spPr>
          <a:xfrm rot="10800000">
            <a:off x="924554" y="1122211"/>
            <a:ext cx="3796536" cy="1956172"/>
          </a:xfrm>
          <a:prstGeom prst="triangle">
            <a:avLst>
              <a:gd name="adj" fmla="val 49838"/>
            </a:avLst>
          </a:prstGeom>
          <a:solidFill>
            <a:srgbClr val="4272C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47A8E6C2-67E7-284F-9D2B-AFEA753A6311}"/>
              </a:ext>
            </a:extLst>
          </p:cNvPr>
          <p:cNvSpPr/>
          <p:nvPr/>
        </p:nvSpPr>
        <p:spPr>
          <a:xfrm>
            <a:off x="5130176" y="3393831"/>
            <a:ext cx="2808000" cy="1440000"/>
          </a:xfrm>
          <a:prstGeom prst="triangl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622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3.7037E-6 L 0.19135 0.35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0" y="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7.40741E-7 L 0.56138 0.1585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61" y="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8100000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81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138 0.15857 L 0.40513 0.135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48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1" grpId="0" animBg="1"/>
      <p:bldP spid="11" grpId="1" animBg="1"/>
      <p:bldP spid="11" grpId="2" animBg="1"/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9|10.9|21.3|3.9|20.8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0.6|21.1|6.8|20.3|4.6|17.1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|1.9|2|2.1|5|9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4.2|5.7|2.9|13.6|2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|11.8|2.5|2.3|12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1633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151</cp:revision>
  <dcterms:created xsi:type="dcterms:W3CDTF">2020-12-14T12:06:57Z</dcterms:created>
  <dcterms:modified xsi:type="dcterms:W3CDTF">2021-05-08T20:24:22Z</dcterms:modified>
</cp:coreProperties>
</file>