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6" r:id="rId2"/>
    <p:sldId id="307" r:id="rId3"/>
    <p:sldId id="301" r:id="rId4"/>
    <p:sldId id="302" r:id="rId5"/>
    <p:sldId id="303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120" userDrawn="1">
          <p15:clr>
            <a:srgbClr val="A4A3A4"/>
          </p15:clr>
        </p15:guide>
        <p15:guide id="3" orient="horz" pos="3543" userDrawn="1">
          <p15:clr>
            <a:srgbClr val="A4A3A4"/>
          </p15:clr>
        </p15:guide>
        <p15:guide id="4" orient="horz" pos="302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D6FF"/>
    <a:srgbClr val="FF9300"/>
    <a:srgbClr val="7A81FF"/>
    <a:srgbClr val="FF2913"/>
    <a:srgbClr val="FF8AD8"/>
    <a:srgbClr val="AB7942"/>
    <a:srgbClr val="FFD579"/>
    <a:srgbClr val="1F3864"/>
    <a:srgbClr val="D883FF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27" autoAdjust="0"/>
    <p:restoredTop sz="94660"/>
  </p:normalViewPr>
  <p:slideViewPr>
    <p:cSldViewPr snapToGrid="0">
      <p:cViewPr varScale="1">
        <p:scale>
          <a:sx n="67" d="100"/>
          <a:sy n="67" d="100"/>
        </p:scale>
        <p:origin x="832" y="40"/>
      </p:cViewPr>
      <p:guideLst>
        <p:guide pos="3120"/>
        <p:guide orient="horz" pos="3543"/>
        <p:guide orient="horz" pos="302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image" Target="../media/image11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C604BB71-F764-2644-8DF3-9FA7838FC5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505" y="2624182"/>
            <a:ext cx="1945357" cy="1747219"/>
          </a:xfrm>
          <a:prstGeom prst="rect">
            <a:avLst/>
          </a:prstGeom>
        </p:spPr>
      </p:pic>
      <p:pic>
        <p:nvPicPr>
          <p:cNvPr id="19" name="Picture 18" descr="Shape, square&#10;&#10;Description automatically generated">
            <a:extLst>
              <a:ext uri="{FF2B5EF4-FFF2-40B4-BE49-F238E27FC236}">
                <a16:creationId xmlns:a16="http://schemas.microsoft.com/office/drawing/2014/main" id="{61DBF808-43C5-5447-9A66-3D451C4DB0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44" y="1224191"/>
            <a:ext cx="4048380" cy="830437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4F180469-A8F3-D24B-984E-BD042713F7C1}"/>
              </a:ext>
            </a:extLst>
          </p:cNvPr>
          <p:cNvSpPr/>
          <p:nvPr/>
        </p:nvSpPr>
        <p:spPr>
          <a:xfrm>
            <a:off x="1394848" y="1352689"/>
            <a:ext cx="573437" cy="5734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1B6D5E2-FF66-3F44-98B3-FCED309CC29D}"/>
              </a:ext>
            </a:extLst>
          </p:cNvPr>
          <p:cNvSpPr/>
          <p:nvPr/>
        </p:nvSpPr>
        <p:spPr>
          <a:xfrm>
            <a:off x="607320" y="1352690"/>
            <a:ext cx="573437" cy="5734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6C716CB-E0C9-BD46-B1C1-51F1C640AAEE}"/>
              </a:ext>
            </a:extLst>
          </p:cNvPr>
          <p:cNvSpPr/>
          <p:nvPr/>
        </p:nvSpPr>
        <p:spPr>
          <a:xfrm>
            <a:off x="2213372" y="1352689"/>
            <a:ext cx="573437" cy="5734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F1ED66EC-302C-6B43-855E-A51AC2BBCBDF}"/>
              </a:ext>
            </a:extLst>
          </p:cNvPr>
          <p:cNvSpPr/>
          <p:nvPr/>
        </p:nvSpPr>
        <p:spPr>
          <a:xfrm>
            <a:off x="3027881" y="1352689"/>
            <a:ext cx="573437" cy="5734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B29E960-8E29-C54E-AD1B-5F221727CEE7}"/>
              </a:ext>
            </a:extLst>
          </p:cNvPr>
          <p:cNvSpPr/>
          <p:nvPr/>
        </p:nvSpPr>
        <p:spPr>
          <a:xfrm>
            <a:off x="3842390" y="1352689"/>
            <a:ext cx="573437" cy="57343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 descr="A white squar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1D5F5F21-21D3-D140-BD09-A83019C05F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948" y="673081"/>
            <a:ext cx="1688507" cy="1670053"/>
          </a:xfrm>
          <a:prstGeom prst="rect">
            <a:avLst/>
          </a:prstGeom>
        </p:spPr>
      </p:pic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id="{010A9466-1E85-FC41-AE45-30E0F78C37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25" y="3265446"/>
            <a:ext cx="2209800" cy="2057400"/>
          </a:xfrm>
          <a:prstGeom prst="rect">
            <a:avLst/>
          </a:prstGeom>
        </p:spPr>
      </p:pic>
      <p:pic>
        <p:nvPicPr>
          <p:cNvPr id="11" name="Picture 10" descr="Shape, circle&#10;&#10;Description automatically generated">
            <a:extLst>
              <a:ext uri="{FF2B5EF4-FFF2-40B4-BE49-F238E27FC236}">
                <a16:creationId xmlns:a16="http://schemas.microsoft.com/office/drawing/2014/main" id="{6AEB8A09-E4D3-0340-BC79-7E190252B6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93" y="2815524"/>
            <a:ext cx="1960151" cy="1367080"/>
          </a:xfrm>
          <a:prstGeom prst="rect">
            <a:avLst/>
          </a:prstGeom>
        </p:spPr>
      </p:pic>
      <p:pic>
        <p:nvPicPr>
          <p:cNvPr id="25" name="Picture 24" descr="Shape&#10;&#10;Description automatically generated">
            <a:extLst>
              <a:ext uri="{FF2B5EF4-FFF2-40B4-BE49-F238E27FC236}">
                <a16:creationId xmlns:a16="http://schemas.microsoft.com/office/drawing/2014/main" id="{7B5447E3-9992-E34B-AA42-A02B3E82E0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280" y="4957531"/>
            <a:ext cx="2209800" cy="2057400"/>
          </a:xfrm>
          <a:prstGeom prst="rect">
            <a:avLst/>
          </a:prstGeom>
        </p:spPr>
      </p:pic>
      <p:pic>
        <p:nvPicPr>
          <p:cNvPr id="9" name="Picture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987893C3-37BD-DE49-BB78-A04C8DCB161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480" y="3914800"/>
            <a:ext cx="1803400" cy="2057400"/>
          </a:xfrm>
          <a:prstGeom prst="rect">
            <a:avLst/>
          </a:prstGeom>
        </p:spPr>
      </p:pic>
      <p:pic>
        <p:nvPicPr>
          <p:cNvPr id="27" name="Picture 26" descr="Shape&#10;&#10;Description automatically generated">
            <a:extLst>
              <a:ext uri="{FF2B5EF4-FFF2-40B4-BE49-F238E27FC236}">
                <a16:creationId xmlns:a16="http://schemas.microsoft.com/office/drawing/2014/main" id="{535401CE-9965-3747-9C6B-95BAE5DE92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601" y="4917975"/>
            <a:ext cx="2209800" cy="2057400"/>
          </a:xfrm>
          <a:prstGeom prst="rect">
            <a:avLst/>
          </a:prstGeom>
        </p:spPr>
      </p:pic>
      <p:pic>
        <p:nvPicPr>
          <p:cNvPr id="7" name="Picture 6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FB938256-08A1-FE42-B6C0-4CDBF445E43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5160" y="4007126"/>
            <a:ext cx="2209800" cy="2057400"/>
          </a:xfrm>
          <a:prstGeom prst="rect">
            <a:avLst/>
          </a:prstGeom>
        </p:spPr>
      </p:pic>
      <p:pic>
        <p:nvPicPr>
          <p:cNvPr id="28" name="Picture 27" descr="Shape&#10;&#10;Description automatically generated">
            <a:extLst>
              <a:ext uri="{FF2B5EF4-FFF2-40B4-BE49-F238E27FC236}">
                <a16:creationId xmlns:a16="http://schemas.microsoft.com/office/drawing/2014/main" id="{05D4B962-C4DA-9E45-8F18-4C09E71E73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2976" y="3265446"/>
            <a:ext cx="2209800" cy="2057400"/>
          </a:xfrm>
          <a:prstGeom prst="rect">
            <a:avLst/>
          </a:prstGeom>
        </p:spPr>
      </p:pic>
      <p:pic>
        <p:nvPicPr>
          <p:cNvPr id="13" name="Picture 1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790574F8-00E6-3343-B1FA-9FDE0F0B5A9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3622" y="2415458"/>
            <a:ext cx="1688507" cy="19263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96543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C604BB71-F764-2644-8DF3-9FA7838FC5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098" y="2435385"/>
            <a:ext cx="1945357" cy="1747219"/>
          </a:xfrm>
          <a:prstGeom prst="rect">
            <a:avLst/>
          </a:prstGeom>
        </p:spPr>
      </p:pic>
      <p:pic>
        <p:nvPicPr>
          <p:cNvPr id="7" name="Picture 6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FB938256-08A1-FE42-B6C0-4CDBF445E4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601" y="4329672"/>
            <a:ext cx="2209800" cy="2057400"/>
          </a:xfrm>
          <a:prstGeom prst="rect">
            <a:avLst/>
          </a:prstGeom>
        </p:spPr>
      </p:pic>
      <p:pic>
        <p:nvPicPr>
          <p:cNvPr id="9" name="Picture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987893C3-37BD-DE49-BB78-A04C8DCB16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024" y="4183263"/>
            <a:ext cx="1803400" cy="2057400"/>
          </a:xfrm>
          <a:prstGeom prst="rect">
            <a:avLst/>
          </a:prstGeom>
        </p:spPr>
      </p:pic>
      <p:pic>
        <p:nvPicPr>
          <p:cNvPr id="11" name="Picture 10" descr="Shape, circle&#10;&#10;Description automatically generated">
            <a:extLst>
              <a:ext uri="{FF2B5EF4-FFF2-40B4-BE49-F238E27FC236}">
                <a16:creationId xmlns:a16="http://schemas.microsoft.com/office/drawing/2014/main" id="{6AEB8A09-E4D3-0340-BC79-7E190252B6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043" y="2745460"/>
            <a:ext cx="1960151" cy="1367080"/>
          </a:xfrm>
          <a:prstGeom prst="rect">
            <a:avLst/>
          </a:prstGeom>
        </p:spPr>
      </p:pic>
      <p:pic>
        <p:nvPicPr>
          <p:cNvPr id="13" name="Picture 1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790574F8-00E6-3343-B1FA-9FDE0F0B5A9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5046" y="2343134"/>
            <a:ext cx="1688507" cy="1926325"/>
          </a:xfrm>
          <a:prstGeom prst="rect">
            <a:avLst/>
          </a:prstGeom>
        </p:spPr>
      </p:pic>
      <p:pic>
        <p:nvPicPr>
          <p:cNvPr id="19" name="Picture 18" descr="Shape, square&#10;&#10;Description automatically generated">
            <a:extLst>
              <a:ext uri="{FF2B5EF4-FFF2-40B4-BE49-F238E27FC236}">
                <a16:creationId xmlns:a16="http://schemas.microsoft.com/office/drawing/2014/main" id="{61DBF808-43C5-5447-9A66-3D451C4DB0F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44" y="1224191"/>
            <a:ext cx="4048380" cy="830437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4F180469-A8F3-D24B-984E-BD042713F7C1}"/>
              </a:ext>
            </a:extLst>
          </p:cNvPr>
          <p:cNvSpPr/>
          <p:nvPr/>
        </p:nvSpPr>
        <p:spPr>
          <a:xfrm>
            <a:off x="1394848" y="1352689"/>
            <a:ext cx="573437" cy="5734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1B6D5E2-FF66-3F44-98B3-FCED309CC29D}"/>
              </a:ext>
            </a:extLst>
          </p:cNvPr>
          <p:cNvSpPr/>
          <p:nvPr/>
        </p:nvSpPr>
        <p:spPr>
          <a:xfrm>
            <a:off x="607320" y="1352690"/>
            <a:ext cx="573437" cy="5734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6C716CB-E0C9-BD46-B1C1-51F1C640AAEE}"/>
              </a:ext>
            </a:extLst>
          </p:cNvPr>
          <p:cNvSpPr/>
          <p:nvPr/>
        </p:nvSpPr>
        <p:spPr>
          <a:xfrm>
            <a:off x="2213372" y="1352689"/>
            <a:ext cx="573437" cy="57343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F1ED66EC-302C-6B43-855E-A51AC2BBCBDF}"/>
              </a:ext>
            </a:extLst>
          </p:cNvPr>
          <p:cNvSpPr/>
          <p:nvPr/>
        </p:nvSpPr>
        <p:spPr>
          <a:xfrm>
            <a:off x="3027881" y="1352689"/>
            <a:ext cx="573437" cy="57343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B29E960-8E29-C54E-AD1B-5F221727CEE7}"/>
              </a:ext>
            </a:extLst>
          </p:cNvPr>
          <p:cNvSpPr/>
          <p:nvPr/>
        </p:nvSpPr>
        <p:spPr>
          <a:xfrm>
            <a:off x="3842390" y="1352689"/>
            <a:ext cx="573437" cy="57343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 descr="A white squar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1D5F5F21-21D3-D140-BD09-A83019C05FE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948" y="673081"/>
            <a:ext cx="1688507" cy="1670053"/>
          </a:xfrm>
          <a:prstGeom prst="rect">
            <a:avLst/>
          </a:prstGeom>
        </p:spPr>
      </p:pic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851552EF-B4CD-774A-B5E7-2E79576D5D6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0509" y="1716760"/>
            <a:ext cx="1333500" cy="2057400"/>
          </a:xfrm>
          <a:prstGeom prst="rect">
            <a:avLst/>
          </a:prstGeom>
        </p:spPr>
      </p:pic>
      <p:pic>
        <p:nvPicPr>
          <p:cNvPr id="17" name="Picture 16" descr="A picture containing icon&#10;&#10;Description automatically generated">
            <a:extLst>
              <a:ext uri="{FF2B5EF4-FFF2-40B4-BE49-F238E27FC236}">
                <a16:creationId xmlns:a16="http://schemas.microsoft.com/office/drawing/2014/main" id="{CE5FD83F-3778-D940-A8A8-ED4D352FD46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2871">
            <a:off x="2278000" y="3716673"/>
            <a:ext cx="1333500" cy="2057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55861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C667FB8-9870-364A-94F7-44278C980801}"/>
              </a:ext>
            </a:extLst>
          </p:cNvPr>
          <p:cNvSpPr/>
          <p:nvPr/>
        </p:nvSpPr>
        <p:spPr>
          <a:xfrm>
            <a:off x="775855" y="900546"/>
            <a:ext cx="1094509" cy="1094509"/>
          </a:xfrm>
          <a:prstGeom prst="rect">
            <a:avLst/>
          </a:prstGeom>
          <a:solidFill>
            <a:srgbClr val="FF9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0A1829-9D07-8945-891F-A75A0966D6A5}"/>
              </a:ext>
            </a:extLst>
          </p:cNvPr>
          <p:cNvSpPr/>
          <p:nvPr/>
        </p:nvSpPr>
        <p:spPr>
          <a:xfrm>
            <a:off x="1323109" y="2542309"/>
            <a:ext cx="1094509" cy="1094509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C4B096-662B-9747-B4E3-30DC5FBA45D5}"/>
              </a:ext>
            </a:extLst>
          </p:cNvPr>
          <p:cNvSpPr/>
          <p:nvPr/>
        </p:nvSpPr>
        <p:spPr>
          <a:xfrm>
            <a:off x="3341255" y="2334491"/>
            <a:ext cx="1094509" cy="109450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0E833B-F3D3-D441-B8F4-64E44F2EBDF0}"/>
              </a:ext>
            </a:extLst>
          </p:cNvPr>
          <p:cNvSpPr/>
          <p:nvPr/>
        </p:nvSpPr>
        <p:spPr>
          <a:xfrm>
            <a:off x="2104738" y="1239982"/>
            <a:ext cx="1094509" cy="1094509"/>
          </a:xfrm>
          <a:prstGeom prst="rect">
            <a:avLst/>
          </a:prstGeom>
          <a:solidFill>
            <a:srgbClr val="FF8AD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A6A055A-ED5B-1141-B017-163155DDD544}"/>
              </a:ext>
            </a:extLst>
          </p:cNvPr>
          <p:cNvSpPr/>
          <p:nvPr/>
        </p:nvSpPr>
        <p:spPr>
          <a:xfrm>
            <a:off x="3433621" y="812678"/>
            <a:ext cx="1094509" cy="1094509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BE890AA-7BF8-4549-80DE-162C7AF6319C}"/>
              </a:ext>
            </a:extLst>
          </p:cNvPr>
          <p:cNvSpPr/>
          <p:nvPr/>
        </p:nvSpPr>
        <p:spPr>
          <a:xfrm>
            <a:off x="4762504" y="1447800"/>
            <a:ext cx="1094509" cy="1094509"/>
          </a:xfrm>
          <a:prstGeom prst="rect">
            <a:avLst/>
          </a:prstGeom>
          <a:solidFill>
            <a:srgbClr val="76D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2199E048-23DA-C847-A9DB-732B24E51B08}"/>
              </a:ext>
            </a:extLst>
          </p:cNvPr>
          <p:cNvSpPr/>
          <p:nvPr/>
        </p:nvSpPr>
        <p:spPr>
          <a:xfrm>
            <a:off x="1152237" y="4523509"/>
            <a:ext cx="5462572" cy="1094509"/>
          </a:xfrm>
          <a:custGeom>
            <a:avLst/>
            <a:gdLst>
              <a:gd name="connsiteX0" fmla="*/ 0 w 2189018"/>
              <a:gd name="connsiteY0" fmla="*/ 0 h 1094509"/>
              <a:gd name="connsiteX1" fmla="*/ 1094509 w 2189018"/>
              <a:gd name="connsiteY1" fmla="*/ 0 h 1094509"/>
              <a:gd name="connsiteX2" fmla="*/ 2189018 w 2189018"/>
              <a:gd name="connsiteY2" fmla="*/ 0 h 1094509"/>
              <a:gd name="connsiteX3" fmla="*/ 2189018 w 2189018"/>
              <a:gd name="connsiteY3" fmla="*/ 1094509 h 1094509"/>
              <a:gd name="connsiteX4" fmla="*/ 1094509 w 2189018"/>
              <a:gd name="connsiteY4" fmla="*/ 1094509 h 1094509"/>
              <a:gd name="connsiteX5" fmla="*/ 0 w 2189018"/>
              <a:gd name="connsiteY5" fmla="*/ 1094509 h 1094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9018" h="1094509">
                <a:moveTo>
                  <a:pt x="0" y="0"/>
                </a:moveTo>
                <a:lnTo>
                  <a:pt x="1094509" y="0"/>
                </a:lnTo>
                <a:lnTo>
                  <a:pt x="2189018" y="0"/>
                </a:lnTo>
                <a:lnTo>
                  <a:pt x="2189018" y="1094509"/>
                </a:lnTo>
                <a:lnTo>
                  <a:pt x="1094509" y="1094509"/>
                </a:lnTo>
                <a:lnTo>
                  <a:pt x="0" y="1094509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58667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5128E-6 -2.96296E-6 L -0.01554 0.2909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5" y="14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12 0.00255 L -0.1093 0.3210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29" y="1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9487E-6 1.85185E-6 L 0.12275 0.4803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38" y="2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1.85185E-6 L 0.09824 0.5428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4" y="27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7.40741E-7 L 0.07548 0.4495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66" y="2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1" animBg="1"/>
      <p:bldP spid="4" grpId="1" animBg="1"/>
      <p:bldP spid="7" grpId="1" animBg="1"/>
      <p:bldP spid="8" grpId="1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C667FB8-9870-364A-94F7-44278C980801}"/>
              </a:ext>
            </a:extLst>
          </p:cNvPr>
          <p:cNvSpPr/>
          <p:nvPr/>
        </p:nvSpPr>
        <p:spPr>
          <a:xfrm>
            <a:off x="775855" y="900546"/>
            <a:ext cx="1094509" cy="1094509"/>
          </a:xfrm>
          <a:prstGeom prst="rect">
            <a:avLst/>
          </a:prstGeom>
          <a:solidFill>
            <a:srgbClr val="FF9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0A1829-9D07-8945-891F-A75A0966D6A5}"/>
              </a:ext>
            </a:extLst>
          </p:cNvPr>
          <p:cNvSpPr/>
          <p:nvPr/>
        </p:nvSpPr>
        <p:spPr>
          <a:xfrm>
            <a:off x="1323109" y="2542309"/>
            <a:ext cx="1094509" cy="1094509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C4B096-662B-9747-B4E3-30DC5FBA45D5}"/>
              </a:ext>
            </a:extLst>
          </p:cNvPr>
          <p:cNvSpPr/>
          <p:nvPr/>
        </p:nvSpPr>
        <p:spPr>
          <a:xfrm>
            <a:off x="3341255" y="2334491"/>
            <a:ext cx="1094509" cy="109450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0E833B-F3D3-D441-B8F4-64E44F2EBDF0}"/>
              </a:ext>
            </a:extLst>
          </p:cNvPr>
          <p:cNvSpPr/>
          <p:nvPr/>
        </p:nvSpPr>
        <p:spPr>
          <a:xfrm>
            <a:off x="2104738" y="1239982"/>
            <a:ext cx="1094509" cy="1094509"/>
          </a:xfrm>
          <a:prstGeom prst="rect">
            <a:avLst/>
          </a:prstGeom>
          <a:solidFill>
            <a:srgbClr val="FF8AD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A6A055A-ED5B-1141-B017-163155DDD544}"/>
              </a:ext>
            </a:extLst>
          </p:cNvPr>
          <p:cNvSpPr/>
          <p:nvPr/>
        </p:nvSpPr>
        <p:spPr>
          <a:xfrm>
            <a:off x="3433621" y="812678"/>
            <a:ext cx="1094509" cy="1094509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BE890AA-7BF8-4549-80DE-162C7AF6319C}"/>
              </a:ext>
            </a:extLst>
          </p:cNvPr>
          <p:cNvSpPr/>
          <p:nvPr/>
        </p:nvSpPr>
        <p:spPr>
          <a:xfrm>
            <a:off x="4762504" y="1447800"/>
            <a:ext cx="1094509" cy="1094509"/>
          </a:xfrm>
          <a:prstGeom prst="rect">
            <a:avLst/>
          </a:prstGeom>
          <a:solidFill>
            <a:srgbClr val="76D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2199E048-23DA-C847-A9DB-732B24E51B08}"/>
              </a:ext>
            </a:extLst>
          </p:cNvPr>
          <p:cNvSpPr/>
          <p:nvPr/>
        </p:nvSpPr>
        <p:spPr>
          <a:xfrm>
            <a:off x="775855" y="3963190"/>
            <a:ext cx="3286694" cy="2228603"/>
          </a:xfrm>
          <a:custGeom>
            <a:avLst/>
            <a:gdLst>
              <a:gd name="connsiteX0" fmla="*/ 0 w 2189018"/>
              <a:gd name="connsiteY0" fmla="*/ 0 h 1094509"/>
              <a:gd name="connsiteX1" fmla="*/ 1094509 w 2189018"/>
              <a:gd name="connsiteY1" fmla="*/ 0 h 1094509"/>
              <a:gd name="connsiteX2" fmla="*/ 2189018 w 2189018"/>
              <a:gd name="connsiteY2" fmla="*/ 0 h 1094509"/>
              <a:gd name="connsiteX3" fmla="*/ 2189018 w 2189018"/>
              <a:gd name="connsiteY3" fmla="*/ 1094509 h 1094509"/>
              <a:gd name="connsiteX4" fmla="*/ 1094509 w 2189018"/>
              <a:gd name="connsiteY4" fmla="*/ 1094509 h 1094509"/>
              <a:gd name="connsiteX5" fmla="*/ 0 w 2189018"/>
              <a:gd name="connsiteY5" fmla="*/ 1094509 h 1094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9018" h="1094509">
                <a:moveTo>
                  <a:pt x="0" y="0"/>
                </a:moveTo>
                <a:lnTo>
                  <a:pt x="1094509" y="0"/>
                </a:lnTo>
                <a:lnTo>
                  <a:pt x="2189018" y="0"/>
                </a:lnTo>
                <a:lnTo>
                  <a:pt x="2189018" y="1094509"/>
                </a:lnTo>
                <a:lnTo>
                  <a:pt x="1094509" y="1094509"/>
                </a:lnTo>
                <a:lnTo>
                  <a:pt x="0" y="1094509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7880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5128E-6 0.00857 L -0.05529 0.369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2" y="1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8974E-6 -1.11111E-6 L 0.11042 0.6090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13" y="3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9487E-6 1.85185E-6 L 0.0883 0.5594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07" y="27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5128E-6 1.11111E-6 L -0.25898 0.2393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49" y="1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1.85185E-6 L -0.15769 0.4613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85" y="2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7.40741E-7 L -0.17997 0.3701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06" y="1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1" animBg="1"/>
      <p:bldP spid="6" grpId="0" animBg="1"/>
      <p:bldP spid="4" grpId="0" animBg="1"/>
      <p:bldP spid="7" grpId="0" animBg="1"/>
      <p:bldP spid="8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C667FB8-9870-364A-94F7-44278C980801}"/>
              </a:ext>
            </a:extLst>
          </p:cNvPr>
          <p:cNvSpPr/>
          <p:nvPr/>
        </p:nvSpPr>
        <p:spPr>
          <a:xfrm>
            <a:off x="775855" y="900546"/>
            <a:ext cx="1094509" cy="1094509"/>
          </a:xfrm>
          <a:prstGeom prst="rect">
            <a:avLst/>
          </a:prstGeom>
          <a:solidFill>
            <a:srgbClr val="FF9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0A1829-9D07-8945-891F-A75A0966D6A5}"/>
              </a:ext>
            </a:extLst>
          </p:cNvPr>
          <p:cNvSpPr/>
          <p:nvPr/>
        </p:nvSpPr>
        <p:spPr>
          <a:xfrm>
            <a:off x="1323109" y="2542309"/>
            <a:ext cx="1094509" cy="1094509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C4B096-662B-9747-B4E3-30DC5FBA45D5}"/>
              </a:ext>
            </a:extLst>
          </p:cNvPr>
          <p:cNvSpPr/>
          <p:nvPr/>
        </p:nvSpPr>
        <p:spPr>
          <a:xfrm>
            <a:off x="3341255" y="2334491"/>
            <a:ext cx="1094509" cy="109450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0E833B-F3D3-D441-B8F4-64E44F2EBDF0}"/>
              </a:ext>
            </a:extLst>
          </p:cNvPr>
          <p:cNvSpPr/>
          <p:nvPr/>
        </p:nvSpPr>
        <p:spPr>
          <a:xfrm>
            <a:off x="2104738" y="1239982"/>
            <a:ext cx="1094509" cy="1094509"/>
          </a:xfrm>
          <a:prstGeom prst="rect">
            <a:avLst/>
          </a:prstGeom>
          <a:solidFill>
            <a:srgbClr val="FF8AD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A6A055A-ED5B-1141-B017-163155DDD544}"/>
              </a:ext>
            </a:extLst>
          </p:cNvPr>
          <p:cNvSpPr/>
          <p:nvPr/>
        </p:nvSpPr>
        <p:spPr>
          <a:xfrm>
            <a:off x="3433621" y="812678"/>
            <a:ext cx="1094509" cy="1094509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BE890AA-7BF8-4549-80DE-162C7AF6319C}"/>
              </a:ext>
            </a:extLst>
          </p:cNvPr>
          <p:cNvSpPr/>
          <p:nvPr/>
        </p:nvSpPr>
        <p:spPr>
          <a:xfrm>
            <a:off x="4762504" y="1447800"/>
            <a:ext cx="1094509" cy="1094509"/>
          </a:xfrm>
          <a:prstGeom prst="rect">
            <a:avLst/>
          </a:prstGeom>
          <a:solidFill>
            <a:srgbClr val="76D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2199E048-23DA-C847-A9DB-732B24E51B08}"/>
              </a:ext>
            </a:extLst>
          </p:cNvPr>
          <p:cNvSpPr/>
          <p:nvPr/>
        </p:nvSpPr>
        <p:spPr>
          <a:xfrm>
            <a:off x="749729" y="3963190"/>
            <a:ext cx="2232000" cy="2228603"/>
          </a:xfrm>
          <a:custGeom>
            <a:avLst/>
            <a:gdLst>
              <a:gd name="connsiteX0" fmla="*/ 0 w 2189018"/>
              <a:gd name="connsiteY0" fmla="*/ 0 h 1094509"/>
              <a:gd name="connsiteX1" fmla="*/ 1094509 w 2189018"/>
              <a:gd name="connsiteY1" fmla="*/ 0 h 1094509"/>
              <a:gd name="connsiteX2" fmla="*/ 2189018 w 2189018"/>
              <a:gd name="connsiteY2" fmla="*/ 0 h 1094509"/>
              <a:gd name="connsiteX3" fmla="*/ 2189018 w 2189018"/>
              <a:gd name="connsiteY3" fmla="*/ 1094509 h 1094509"/>
              <a:gd name="connsiteX4" fmla="*/ 1094509 w 2189018"/>
              <a:gd name="connsiteY4" fmla="*/ 1094509 h 1094509"/>
              <a:gd name="connsiteX5" fmla="*/ 0 w 2189018"/>
              <a:gd name="connsiteY5" fmla="*/ 1094509 h 1094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9018" h="1094509">
                <a:moveTo>
                  <a:pt x="0" y="0"/>
                </a:moveTo>
                <a:lnTo>
                  <a:pt x="1094509" y="0"/>
                </a:lnTo>
                <a:lnTo>
                  <a:pt x="2189018" y="0"/>
                </a:lnTo>
                <a:lnTo>
                  <a:pt x="2189018" y="1094509"/>
                </a:lnTo>
                <a:lnTo>
                  <a:pt x="1094509" y="1094509"/>
                </a:lnTo>
                <a:lnTo>
                  <a:pt x="0" y="1094509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0429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5128E-6 0.00857 L -0.05529 0.369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2" y="1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8974E-6 -1.11111E-6 L 0.11042 0.6090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13" y="3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5128E-6 1.11111E-6 L -0.25898 0.2393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49" y="1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9487E-6 1.85185E-6 L -0.02356 0.3988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6" y="1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4" grpId="0" animBg="1"/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12.6|4.6|6.5|10.3|14.4|1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|5.6|6.2|7.8|14.1|1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9|3.9|3.4|4.3|3.2|8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1|2.3|2.3|10.8|2.3|2.1|9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3|2.2|7.4|1.9|12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1425</TotalTime>
  <Words>0</Words>
  <Application>Microsoft Office PowerPoint</Application>
  <PresentationFormat>A4 Paper (210x297 mm)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147</cp:revision>
  <dcterms:created xsi:type="dcterms:W3CDTF">2020-12-14T12:06:57Z</dcterms:created>
  <dcterms:modified xsi:type="dcterms:W3CDTF">2021-05-08T20:21:36Z</dcterms:modified>
</cp:coreProperties>
</file>