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0" r:id="rId2"/>
    <p:sldId id="311" r:id="rId3"/>
    <p:sldId id="290" r:id="rId4"/>
    <p:sldId id="307" r:id="rId5"/>
    <p:sldId id="308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5637" userDrawn="1">
          <p15:clr>
            <a:srgbClr val="A4A3A4"/>
          </p15:clr>
        </p15:guide>
        <p15:guide id="3" orient="horz" pos="1706" userDrawn="1">
          <p15:clr>
            <a:srgbClr val="A4A3A4"/>
          </p15:clr>
        </p15:guide>
        <p15:guide id="4" orient="horz" pos="1729" userDrawn="1">
          <p15:clr>
            <a:srgbClr val="A4A3A4"/>
          </p15:clr>
        </p15:guide>
        <p15:guide id="5" pos="18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A81FF"/>
    <a:srgbClr val="203864"/>
    <a:srgbClr val="1F3864"/>
    <a:srgbClr val="AB7942"/>
    <a:srgbClr val="FFD579"/>
    <a:srgbClr val="76D6FF"/>
    <a:srgbClr val="FF2913"/>
    <a:srgbClr val="FF8AD8"/>
    <a:srgbClr val="D883FF"/>
    <a:srgbClr val="FF7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784" autoAdjust="0"/>
    <p:restoredTop sz="94660"/>
  </p:normalViewPr>
  <p:slideViewPr>
    <p:cSldViewPr snapToGrid="0">
      <p:cViewPr varScale="1">
        <p:scale>
          <a:sx n="40" d="100"/>
          <a:sy n="40" d="100"/>
        </p:scale>
        <p:origin x="920" y="60"/>
      </p:cViewPr>
      <p:guideLst>
        <p:guide pos="5637"/>
        <p:guide orient="horz" pos="1706"/>
        <p:guide orient="horz" pos="1729"/>
        <p:guide pos="189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23/06/2021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2.png"/><Relationship Id="rId11" Type="http://schemas.openxmlformats.org/officeDocument/2006/relationships/image" Target="../media/image17.emf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png"/><Relationship Id="rId5" Type="http://schemas.openxmlformats.org/officeDocument/2006/relationships/image" Target="../media/image13.png"/><Relationship Id="rId10" Type="http://schemas.openxmlformats.org/officeDocument/2006/relationships/image" Target="../media/image17.emf"/><Relationship Id="rId4" Type="http://schemas.openxmlformats.org/officeDocument/2006/relationships/image" Target="../media/image10.png"/><Relationship Id="rId9" Type="http://schemas.openxmlformats.org/officeDocument/2006/relationships/image" Target="../media/image15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1.png"/><Relationship Id="rId11" Type="http://schemas.openxmlformats.org/officeDocument/2006/relationships/image" Target="../media/image17.emf"/><Relationship Id="rId5" Type="http://schemas.openxmlformats.org/officeDocument/2006/relationships/image" Target="../media/image13.png"/><Relationship Id="rId10" Type="http://schemas.openxmlformats.org/officeDocument/2006/relationships/image" Target="../media/image15.emf"/><Relationship Id="rId4" Type="http://schemas.openxmlformats.org/officeDocument/2006/relationships/image" Target="../media/image10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6867BC-5183-DB4E-8CA1-90EFDBCB85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313" y="3861165"/>
            <a:ext cx="1063649" cy="11849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638FEC-346E-4248-902F-4D3A4AA61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113" y="3861165"/>
            <a:ext cx="1063649" cy="11849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A2B403F-6926-0C4D-AA50-F6CABC319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913" y="3861165"/>
            <a:ext cx="1063649" cy="11849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8B6C43-BD6E-0948-9FD6-D4C2B4645C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313" y="5046107"/>
            <a:ext cx="1063649" cy="11849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C827FE-AD2A-1B42-A7EB-9B75BD7CE8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113" y="5046107"/>
            <a:ext cx="1063649" cy="11849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715195-52A2-1145-931F-AF79EC19E3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913" y="5046107"/>
            <a:ext cx="1063649" cy="11849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9FAAF3-BD72-F648-B009-03C26A6F70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448" y="775855"/>
            <a:ext cx="3898900" cy="76200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E433FFF-4E46-CE42-A713-290083B8130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2" y="744859"/>
            <a:ext cx="600907" cy="6694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5AA873-26CE-CF4E-82DE-412D80BB46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849" y="743075"/>
            <a:ext cx="600907" cy="6694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5DCE023-D946-DF4C-9B27-CEB3D7CF00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991" y="743074"/>
            <a:ext cx="600907" cy="66943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AEF1FAE-1B58-E941-9C5D-5814EA2425C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145" y="743073"/>
            <a:ext cx="600907" cy="6694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1432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6867BC-5183-DB4E-8CA1-90EFDBCB85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313" y="3861165"/>
            <a:ext cx="1063649" cy="11849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638FEC-346E-4248-902F-4D3A4AA61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113" y="3861165"/>
            <a:ext cx="1063649" cy="11849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A2B403F-6926-0C4D-AA50-F6CABC319D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913" y="3861165"/>
            <a:ext cx="1063649" cy="118494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8B6C43-BD6E-0948-9FD6-D4C2B4645C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313" y="5046107"/>
            <a:ext cx="1063649" cy="118494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C827FE-AD2A-1B42-A7EB-9B75BD7CE8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113" y="5046107"/>
            <a:ext cx="1063649" cy="11849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715195-52A2-1145-931F-AF79EC19E3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3913" y="5046107"/>
            <a:ext cx="1063649" cy="11849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C9FAAF3-BD72-F648-B009-03C26A6F70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448" y="775855"/>
            <a:ext cx="3898900" cy="762000"/>
          </a:xfrm>
          <a:prstGeom prst="rect">
            <a:avLst/>
          </a:prstGeom>
        </p:spPr>
      </p:pic>
      <p:pic>
        <p:nvPicPr>
          <p:cNvPr id="2" name="Picture 1" descr="A cartoon of a rabbit&#10;&#10;Description automatically generated with low confidence">
            <a:extLst>
              <a:ext uri="{FF2B5EF4-FFF2-40B4-BE49-F238E27FC236}">
                <a16:creationId xmlns:a16="http://schemas.microsoft.com/office/drawing/2014/main" id="{881BC96E-6556-4647-934C-DADD4E21B6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0" y="3942390"/>
            <a:ext cx="2837683" cy="281257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E433FFF-4E46-CE42-A713-290083B8130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942" y="744859"/>
            <a:ext cx="600907" cy="66943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B5AA873-26CE-CF4E-82DE-412D80BB467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849" y="743075"/>
            <a:ext cx="600907" cy="66943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5DCE023-D946-DF4C-9B27-CEB3D7CF00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991" y="743074"/>
            <a:ext cx="600907" cy="6694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93164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314 -0.29745 L 0.31089 -0.08241 L 0.40881 -0.29167 L 0.52387 -0.05579 L 0.72692 -0.27917 C 0.7766 -0.24514 0.9915 -0.14074 1.04118 -0.10648 " pathEditMode="relative" rAng="0" ptsTypes="AAAAAAA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051" y="-14884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63DAFE-2953-1A4F-B322-F2E22A635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180" y="3766782"/>
            <a:ext cx="2783716" cy="34203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9B9AC3-149A-E447-910E-E508BB35F3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5" t="24697" r="22661" b="69165"/>
          <a:stretch/>
        </p:blipFill>
        <p:spPr>
          <a:xfrm>
            <a:off x="3655065" y="4212719"/>
            <a:ext cx="2975212" cy="316681"/>
          </a:xfrm>
          <a:prstGeom prst="rect">
            <a:avLst/>
          </a:prstGeom>
        </p:spPr>
      </p:pic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1E2F756-0285-1C45-B89A-212F05ECF3B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1975" y="2557722"/>
            <a:ext cx="1459275" cy="1112758"/>
          </a:xfrm>
          <a:prstGeom prst="rect">
            <a:avLst/>
          </a:prstGeom>
        </p:spPr>
      </p:pic>
      <p:pic>
        <p:nvPicPr>
          <p:cNvPr id="11" name="Picture 10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082DA276-A5D6-EA4C-B4EF-A60A7DBDBAF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87684" y="3407627"/>
            <a:ext cx="1970500" cy="1201066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69924F42-FF7F-EA43-AAA4-A0208E05237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0257" y="2281037"/>
            <a:ext cx="1434872" cy="13470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E2C3DE1-6795-0B4B-A940-EB75C5DFB7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00390" y="906691"/>
            <a:ext cx="2114611" cy="209150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10338B4-85EE-E646-9557-948382596E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17180" y="1394710"/>
            <a:ext cx="1281030" cy="166754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D4D2988-CAD7-9D46-B932-634D697855C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69160" y="1087901"/>
            <a:ext cx="2126359" cy="2091501"/>
          </a:xfrm>
          <a:prstGeom prst="rect">
            <a:avLst/>
          </a:prstGeom>
        </p:spPr>
      </p:pic>
      <p:pic>
        <p:nvPicPr>
          <p:cNvPr id="20" name="Picture 19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C528E949-863E-0E44-8EE1-77F4430C59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9575" y="2710122"/>
            <a:ext cx="1459275" cy="1112758"/>
          </a:xfrm>
          <a:prstGeom prst="rect">
            <a:avLst/>
          </a:prstGeom>
        </p:spPr>
      </p:pic>
      <p:pic>
        <p:nvPicPr>
          <p:cNvPr id="22" name="Picture 21" descr="Logo&#10;&#10;Description automatically generated">
            <a:extLst>
              <a:ext uri="{FF2B5EF4-FFF2-40B4-BE49-F238E27FC236}">
                <a16:creationId xmlns:a16="http://schemas.microsoft.com/office/drawing/2014/main" id="{3FCCCCA1-F758-3548-BCB4-8E9768C331A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7857" y="2433437"/>
            <a:ext cx="1434872" cy="13470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C1200-E39F-9E4B-BD4A-DEA3D5022D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6" t="30803" r="26110" b="23485"/>
          <a:stretch/>
        </p:blipFill>
        <p:spPr>
          <a:xfrm>
            <a:off x="3873429" y="4515753"/>
            <a:ext cx="2565779" cy="2358282"/>
          </a:xfrm>
          <a:prstGeom prst="rect">
            <a:avLst/>
          </a:prstGeom>
        </p:spPr>
      </p:pic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6FC76132-4059-4C4E-A80F-A834F856B2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866415"/>
              </p:ext>
            </p:extLst>
          </p:nvPr>
        </p:nvGraphicFramePr>
        <p:xfrm>
          <a:off x="430914" y="901579"/>
          <a:ext cx="4063596" cy="520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266">
                  <a:extLst>
                    <a:ext uri="{9D8B030D-6E8A-4147-A177-3AD203B41FA5}">
                      <a16:colId xmlns:a16="http://schemas.microsoft.com/office/drawing/2014/main" val="2531856235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3237427592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1380000380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3923039150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1363450968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4113775243"/>
                    </a:ext>
                  </a:extLst>
                </a:gridCol>
              </a:tblGrid>
              <a:tr h="52056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390750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460B8989-330D-A645-AFEC-8A35EEFDB329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580756" y="958662"/>
            <a:ext cx="406400" cy="4064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3BA4C01-B9D0-4B41-B731-AD1F2686B664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1243344" y="958662"/>
            <a:ext cx="406400" cy="4064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5730A3A-25A1-A04B-A2E0-6A50243988D6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1925272" y="958662"/>
            <a:ext cx="406400" cy="4064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460EE9E-D16A-8046-9F2F-23FD94C36D59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2607200" y="958662"/>
            <a:ext cx="406400" cy="406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723972E-ABF0-354A-A42F-A0EE8E6718A3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3262067" y="958662"/>
            <a:ext cx="406400" cy="406400"/>
          </a:xfrm>
          <a:prstGeom prst="rect">
            <a:avLst/>
          </a:prstGeom>
        </p:spPr>
      </p:pic>
      <p:pic>
        <p:nvPicPr>
          <p:cNvPr id="1026" name="Picture 2" descr="Harry and the Bucketful of Dinosaurs (Harry and the Dinosaurs):  Amazon.co.uk: Whybrow, Ian, Reynolds, Adrian, Reynolds, Adrian:  9780140569803: Books">
            <a:extLst>
              <a:ext uri="{FF2B5EF4-FFF2-40B4-BE49-F238E27FC236}">
                <a16:creationId xmlns:a16="http://schemas.microsoft.com/office/drawing/2014/main" id="{33F5A5B7-E6D9-FB4F-9546-90110103E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9575" y="4949470"/>
            <a:ext cx="1144342" cy="138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743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2757E-17 0 C 0.25433 0.03889 0.50881 0.07778 0.62869 -0.01134 C 0.74872 -0.10046 0.73397 -0.31759 0.71939 -0.53426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42" y="-2458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58 0.0507 C 0.10432 0.01088 0.21955 -0.0294 0.30865 -0.0537 C 0.39791 -0.07801 0.47355 -0.16667 0.52355 -0.09537 C 0.57339 -0.02361 0.59102 0.17616 0.60881 0.37616 " pathEditMode="relative" rAng="0" ptsTypes="AAAA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62" y="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5128E-6 0.00046 C 0.07436 -0.11759 0.14808 -0.23542 0.22693 -0.28102 C 0.30593 -0.32662 0.40769 -0.27778 0.4734 -0.27292 C 0.53926 -0.26759 0.59551 -0.33472 0.62148 -0.25046 C 0.64776 -0.16597 0.63894 0.03333 0.62981 0.23333 " pathEditMode="relative" rAng="0" ptsTypes="AAAAA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39" y="-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-2.22222E-6 C 0.15432 -0.02546 0.30833 -0.05046 0.41153 -0.05833 C 0.5149 -0.06597 0.58141 -0.11759 0.61955 -0.04606 C 0.65753 0.02547 0.64855 0.19838 0.63974 0.3713 " pathEditMode="relative" rAng="0" ptsTypes="AAAA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72" y="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6 0.02847 C 0.10368 -0.01135 0.21554 -0.05163 0.30208 -0.07593 C 0.38862 -0.10024 0.46217 -0.18889 0.51057 -0.1176 C 0.55913 -0.04584 0.57612 0.15393 0.59342 0.35393 " pathEditMode="relative" rAng="0" ptsTypes="AAAA">
                                      <p:cBhvr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64" y="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-2.22222E-6 C 0.15432 -0.02546 0.30833 -0.05046 0.41153 -0.05833 C 0.5149 -0.06597 0.58141 -0.11759 0.61955 -0.04606 C 0.65753 0.02547 0.64855 0.19838 0.63974 0.3713 " pathEditMode="relative" rAng="0" ptsTypes="AAAA">
                                      <p:cBhvr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72" y="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5529 0.39931 C 0.65994 0.2706 0.66474 0.14236 0.65657 0.07292 C 0.64856 0.00324 0.66747 -0.00301 0.60689 -0.01875 C 0.54631 -0.03472 0.38654 -0.0162 0.29311 -0.02245 C 0.19968 -0.02893 0.12324 -0.04329 0.04615 -0.05717 " pathEditMode="relative" rAng="0" ptsTypes="AAAAA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76" y="-2282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5529 0.39931 C 0.65994 0.2706 0.66474 0.14236 0.65657 0.07292 C 0.64856 0.00324 0.66747 -0.00301 0.60689 -0.01875 C 0.54631 -0.03472 0.38654 -0.0162 0.29311 -0.02245 C 0.19968 -0.02893 0.12324 -0.04329 0.04615 -0.05717 " pathEditMode="relative" rAng="0" ptsTypes="AAAAA">
                                      <p:cBhvr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76" y="-2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63DAFE-2953-1A4F-B322-F2E22A635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180" y="3766782"/>
            <a:ext cx="2783716" cy="34203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9B9AC3-149A-E447-910E-E508BB35F3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5" t="24697" r="22661" b="69165"/>
          <a:stretch/>
        </p:blipFill>
        <p:spPr>
          <a:xfrm>
            <a:off x="3655065" y="4212719"/>
            <a:ext cx="2975212" cy="316681"/>
          </a:xfrm>
          <a:prstGeom prst="rect">
            <a:avLst/>
          </a:prstGeom>
        </p:spPr>
      </p:pic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DC96AB7F-E461-B74B-BCDC-1E91BF2566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9923" y="1512821"/>
            <a:ext cx="1434872" cy="1347023"/>
          </a:xfrm>
          <a:prstGeom prst="rect">
            <a:avLst/>
          </a:prstGeom>
        </p:spPr>
      </p:pic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1E2F756-0285-1C45-B89A-212F05ECF3B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1975" y="2557722"/>
            <a:ext cx="1459275" cy="1112758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69924F42-FF7F-EA43-AAA4-A0208E0523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0257" y="2281037"/>
            <a:ext cx="1434872" cy="13470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E2C3DE1-6795-0B4B-A940-EB75C5DFB7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14168" y="1139172"/>
            <a:ext cx="2075216" cy="204119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D4D2988-CAD7-9D46-B932-634D697855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06124" y="1215862"/>
            <a:ext cx="2075216" cy="203010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C1200-E39F-9E4B-BD4A-DEA3D5022D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6" t="30803" r="26110" b="23485"/>
          <a:stretch/>
        </p:blipFill>
        <p:spPr>
          <a:xfrm>
            <a:off x="3873429" y="4515753"/>
            <a:ext cx="2565779" cy="235828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46117B2-AC3F-B041-B432-88B54644902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33639" y="1440797"/>
            <a:ext cx="1281030" cy="1667548"/>
          </a:xfrm>
          <a:prstGeom prst="rect">
            <a:avLst/>
          </a:prstGeom>
        </p:spPr>
      </p:pic>
      <p:graphicFrame>
        <p:nvGraphicFramePr>
          <p:cNvPr id="17" name="Table 5">
            <a:extLst>
              <a:ext uri="{FF2B5EF4-FFF2-40B4-BE49-F238E27FC236}">
                <a16:creationId xmlns:a16="http://schemas.microsoft.com/office/drawing/2014/main" id="{F4BACFA8-F79F-EE49-8EFD-C37926A079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1498041"/>
              </p:ext>
            </p:extLst>
          </p:nvPr>
        </p:nvGraphicFramePr>
        <p:xfrm>
          <a:off x="430914" y="901579"/>
          <a:ext cx="4063596" cy="520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266">
                  <a:extLst>
                    <a:ext uri="{9D8B030D-6E8A-4147-A177-3AD203B41FA5}">
                      <a16:colId xmlns:a16="http://schemas.microsoft.com/office/drawing/2014/main" val="2531856235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3237427592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1380000380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3923039150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1363450968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4113775243"/>
                    </a:ext>
                  </a:extLst>
                </a:gridCol>
              </a:tblGrid>
              <a:tr h="52056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390750"/>
                  </a:ext>
                </a:extLst>
              </a:tr>
            </a:tbl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24AF9310-A6F6-F049-AA3F-F17403E52B57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580756" y="958662"/>
            <a:ext cx="406400" cy="4064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DEA9F3F-734A-0442-AA76-93ED0587152A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1243344" y="958662"/>
            <a:ext cx="406400" cy="4064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6AAFE0B-F737-FA49-B33A-C3969FDEDB8A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1925272" y="958662"/>
            <a:ext cx="406400" cy="4064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59223C3-2BAB-B745-BB14-6032E47A8C5E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2613660" y="958662"/>
            <a:ext cx="406400" cy="4064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B44319B-B383-A140-A381-F86823DD7D30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3275270" y="958662"/>
            <a:ext cx="406400" cy="406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7C2D8E7C-B5F6-114E-B0E0-B1672A175E13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50000"/>
          </a:blip>
          <a:stretch>
            <a:fillRect/>
          </a:stretch>
        </p:blipFill>
        <p:spPr>
          <a:xfrm>
            <a:off x="3960653" y="958662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895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95 0.08912 C 0.16618 0.06273 0.31442 0.03542 0.41378 0.02778 C 0.51298 0.01944 0.57708 -0.03495 0.61362 0.04028 C 0.65032 0.11574 0.64167 0.29815 0.63301 0.48125 " pathEditMode="relative" rAng="0" ptsTypes="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22" y="1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87E-6 0.02986 C 0.12179 -0.0051 0.24375 -0.04005 0.33814 -0.06112 C 0.43253 -0.08241 0.51266 -0.15973 0.56554 -0.09746 C 0.61843 -0.03496 0.63702 0.13912 0.65577 0.31342 " pathEditMode="relative" rAng="0" ptsTypes="AAAA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88" y="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7179E-6 -2.22222E-6 C 0.15432 -0.02546 0.30833 -0.05046 0.41153 -0.05833 C 0.5149 -0.06597 0.58141 -0.11759 0.61955 -0.04606 C 0.65753 0.02547 0.64855 0.19838 0.63974 0.3713 " pathEditMode="relative" rAng="0" ptsTypes="AAAA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72" y="1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63DAFE-2953-1A4F-B322-F2E22A6355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180" y="3766782"/>
            <a:ext cx="2783716" cy="34203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9B9AC3-149A-E447-910E-E508BB35F3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5" t="24697" r="22661" b="69165"/>
          <a:stretch/>
        </p:blipFill>
        <p:spPr>
          <a:xfrm>
            <a:off x="3655065" y="4212719"/>
            <a:ext cx="2975212" cy="316681"/>
          </a:xfrm>
          <a:prstGeom prst="rect">
            <a:avLst/>
          </a:prstGeom>
        </p:spPr>
      </p:pic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DC96AB7F-E461-B74B-BCDC-1E91BF2566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307" y="5207830"/>
            <a:ext cx="1434872" cy="1347023"/>
          </a:xfrm>
          <a:prstGeom prst="rect">
            <a:avLst/>
          </a:prstGeom>
        </p:spPr>
      </p:pic>
      <p:pic>
        <p:nvPicPr>
          <p:cNvPr id="9" name="Picture 8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1E2F756-0285-1C45-B89A-212F05ECF3B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904" y="5366682"/>
            <a:ext cx="1459275" cy="1112758"/>
          </a:xfrm>
          <a:prstGeom prst="rect">
            <a:avLst/>
          </a:prstGeom>
        </p:spPr>
      </p:pic>
      <p:pic>
        <p:nvPicPr>
          <p:cNvPr id="12" name="Picture 11" descr="Logo&#10;&#10;Description automatically generated">
            <a:extLst>
              <a:ext uri="{FF2B5EF4-FFF2-40B4-BE49-F238E27FC236}">
                <a16:creationId xmlns:a16="http://schemas.microsoft.com/office/drawing/2014/main" id="{69924F42-FF7F-EA43-AAA4-A0208E0523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564" y="5101184"/>
            <a:ext cx="1434872" cy="1347023"/>
          </a:xfrm>
          <a:prstGeom prst="rect">
            <a:avLst/>
          </a:prstGeom>
        </p:spPr>
      </p:pic>
      <p:pic>
        <p:nvPicPr>
          <p:cNvPr id="13" name="Picture 1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5486CA3C-0593-FB40-A627-93BAFC4816C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421" y="5101184"/>
            <a:ext cx="1970500" cy="12010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C1200-E39F-9E4B-BD4A-DEA3D5022D2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86" t="30803" r="26110" b="23485"/>
          <a:stretch/>
        </p:blipFill>
        <p:spPr>
          <a:xfrm>
            <a:off x="3873429" y="4515753"/>
            <a:ext cx="2565779" cy="235828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1CF5B9F-29A3-944C-BF4E-23EFA59750F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71187" y="1161862"/>
            <a:ext cx="2075216" cy="203010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375C585-4D34-914F-B0E6-70B3E637A3A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9378" y="1161862"/>
            <a:ext cx="2075216" cy="204119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D57A752-BB3E-3147-8731-50FD2E23D74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22197" y="1423419"/>
            <a:ext cx="1281030" cy="1667548"/>
          </a:xfrm>
          <a:prstGeom prst="rect">
            <a:avLst/>
          </a:prstGeom>
        </p:spPr>
      </p:pic>
      <p:graphicFrame>
        <p:nvGraphicFramePr>
          <p:cNvPr id="20" name="Table 5">
            <a:extLst>
              <a:ext uri="{FF2B5EF4-FFF2-40B4-BE49-F238E27FC236}">
                <a16:creationId xmlns:a16="http://schemas.microsoft.com/office/drawing/2014/main" id="{F48DB660-7E9F-1D43-A121-FAF2EFF483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0120683"/>
              </p:ext>
            </p:extLst>
          </p:nvPr>
        </p:nvGraphicFramePr>
        <p:xfrm>
          <a:off x="430914" y="901579"/>
          <a:ext cx="4063596" cy="520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7266">
                  <a:extLst>
                    <a:ext uri="{9D8B030D-6E8A-4147-A177-3AD203B41FA5}">
                      <a16:colId xmlns:a16="http://schemas.microsoft.com/office/drawing/2014/main" val="2531856235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3237427592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1380000380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3923039150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1363450968"/>
                    </a:ext>
                  </a:extLst>
                </a:gridCol>
                <a:gridCol w="677266">
                  <a:extLst>
                    <a:ext uri="{9D8B030D-6E8A-4147-A177-3AD203B41FA5}">
                      <a16:colId xmlns:a16="http://schemas.microsoft.com/office/drawing/2014/main" val="4113775243"/>
                    </a:ext>
                  </a:extLst>
                </a:gridCol>
              </a:tblGrid>
              <a:tr h="520567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>
                          <a:solidFill>
                            <a:schemeClr val="tx1"/>
                          </a:solidFill>
                          <a:latin typeface="KG Primary Penmanship" panose="02000506000000020003" pitchFamily="2" charset="77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0390750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C14A180F-DEFD-AC49-B4BD-3594FE275D4D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580756" y="958662"/>
            <a:ext cx="406400" cy="4064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BBFD623-E4DF-4143-9E3D-045E93E1A22B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1243344" y="958662"/>
            <a:ext cx="406400" cy="4064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3E03998-8DCB-DA40-84B0-D841E1058802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1925272" y="958662"/>
            <a:ext cx="406400" cy="4064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DFC1B02-FFE2-924A-A4BC-B2B5D3D9D29C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2613660" y="958662"/>
            <a:ext cx="406400" cy="4064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2B80A97-FD5A-BB4A-81E4-5F4D889AC02A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3275270" y="958662"/>
            <a:ext cx="406400" cy="4064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D9CCAEB-7541-8845-8259-7C965D8825C1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50000"/>
          </a:blip>
          <a:stretch>
            <a:fillRect/>
          </a:stretch>
        </p:blipFill>
        <p:spPr>
          <a:xfrm>
            <a:off x="3960653" y="958662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8792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003 -0.15995 0.04007 -0.31991 -0.00176 -0.39213 C -0.04375 -0.46458 -0.14503 -0.42917 -0.2516 -0.43403 C -0.35817 -0.43889 -0.49952 -0.42986 -0.6407 -0.42106 " pathEditMode="relative" ptsTypes="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2003 -0.15995 0.04007 -0.31991 -0.00176 -0.39213 C -0.04375 -0.46458 -0.14503 -0.42917 -0.2516 -0.43403 C -0.35817 -0.43889 -0.49952 -0.42986 -0.6407 -0.42106 " pathEditMode="relative" ptsTypes="AAAA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9|7.1|23.1|13.3|5.5|0.6|0.7|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4|0.9|11.9|12.2|0.6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2.7|15.4|3.5|3.7|3.7|2.8|5.2|9.1|2.5|3|29.1|0.9|7.9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2.8|2.8|32.4|2.1|0.7|0.8|12.9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2.3|21.5|17.9|1.2|10.6|0.8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1977</TotalTime>
  <Words>18</Words>
  <Application>Microsoft Office PowerPoint</Application>
  <PresentationFormat>A4 Paper (210x297 mm)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189</cp:revision>
  <dcterms:created xsi:type="dcterms:W3CDTF">2020-12-14T12:06:57Z</dcterms:created>
  <dcterms:modified xsi:type="dcterms:W3CDTF">2021-06-23T20:10:40Z</dcterms:modified>
</cp:coreProperties>
</file>