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4"/>
  </p:notesMasterIdLst>
  <p:handoutMasterIdLst>
    <p:handoutMasterId r:id="rId15"/>
  </p:handoutMasterIdLst>
  <p:sldIdLst>
    <p:sldId id="268" r:id="rId2"/>
    <p:sldId id="269" r:id="rId3"/>
    <p:sldId id="270" r:id="rId4"/>
    <p:sldId id="271" r:id="rId5"/>
    <p:sldId id="272" r:id="rId6"/>
    <p:sldId id="273" r:id="rId7"/>
    <p:sldId id="274" r:id="rId8"/>
    <p:sldId id="275" r:id="rId9"/>
    <p:sldId id="276" r:id="rId10"/>
    <p:sldId id="277" r:id="rId11"/>
    <p:sldId id="278" r:id="rId12"/>
    <p:sldId id="281" r:id="rId13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6"/>
      <p:bold r:id="rId17"/>
      <p:italic r:id="rId18"/>
      <p:boldItalic r:id="rId19"/>
    </p:embeddedFont>
    <p:embeddedFont>
      <p:font typeface="Twinkl" panose="020B0604020202020204" charset="0"/>
      <p:regular r:id="rId20"/>
      <p:bold r:id="rId2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8A0DB"/>
    <a:srgbClr val="E8C500"/>
    <a:srgbClr val="DE1E5A"/>
    <a:srgbClr val="BC0105"/>
    <a:srgbClr val="4DB1E3"/>
    <a:srgbClr val="80C1EB"/>
    <a:srgbClr val="ACDDFC"/>
    <a:srgbClr val="FFFFFF"/>
    <a:srgbClr val="4AA1D9"/>
    <a:srgbClr val="21A6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67" d="100"/>
          <a:sy n="67" d="100"/>
        </p:scale>
        <p:origin x="1244" y="40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3" Type="http://schemas.openxmlformats.org/officeDocument/2006/relationships/slide" Target="slides/slide2.xml"/><Relationship Id="rId21" Type="http://schemas.openxmlformats.org/officeDocument/2006/relationships/font" Target="fonts/font6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14/07/2021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14/07/2021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3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01654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spr</a:t>
            </a:r>
            <a:r>
              <a:rPr lang="en-GB" sz="17000" dirty="0">
                <a:ln w="28575">
                  <a:noFill/>
                </a:ln>
                <a:solidFill>
                  <a:srgbClr val="18A0DB"/>
                </a:solidFill>
              </a:rPr>
              <a:t>ay</a:t>
            </a:r>
          </a:p>
        </p:txBody>
      </p:sp>
    </p:spTree>
    <p:extLst>
      <p:ext uri="{BB962C8B-B14F-4D97-AF65-F5344CB8AC3E}">
        <p14:creationId xmlns:p14="http://schemas.microsoft.com/office/powerpoint/2010/main" val="654086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pl</a:t>
            </a:r>
            <a:r>
              <a:rPr lang="en-GB" sz="17000" dirty="0">
                <a:ln w="28575">
                  <a:noFill/>
                </a:ln>
                <a:solidFill>
                  <a:srgbClr val="18A0DB"/>
                </a:solidFill>
              </a:rPr>
              <a:t>ay</a:t>
            </a:r>
            <a:endParaRPr lang="en-GB" sz="17000" dirty="0">
              <a:ln w="28575">
                <a:noFill/>
              </a:ln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208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m</a:t>
            </a:r>
            <a:r>
              <a:rPr lang="en-GB" sz="17000" dirty="0">
                <a:ln w="28575">
                  <a:noFill/>
                </a:ln>
                <a:solidFill>
                  <a:srgbClr val="18A0DB"/>
                </a:solidFill>
              </a:rPr>
              <a:t>ay</a:t>
            </a:r>
          </a:p>
        </p:txBody>
      </p:sp>
    </p:spTree>
    <p:extLst>
      <p:ext uri="{BB962C8B-B14F-4D97-AF65-F5344CB8AC3E}">
        <p14:creationId xmlns:p14="http://schemas.microsoft.com/office/powerpoint/2010/main" val="3051642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cl</a:t>
            </a:r>
            <a:r>
              <a:rPr lang="en-GB" sz="17000" dirty="0">
                <a:ln w="28575">
                  <a:noFill/>
                </a:ln>
                <a:solidFill>
                  <a:srgbClr val="18A0DB"/>
                </a:solidFill>
              </a:rPr>
              <a:t>ay</a:t>
            </a:r>
          </a:p>
        </p:txBody>
      </p:sp>
    </p:spTree>
    <p:extLst>
      <p:ext uri="{BB962C8B-B14F-4D97-AF65-F5344CB8AC3E}">
        <p14:creationId xmlns:p14="http://schemas.microsoft.com/office/powerpoint/2010/main" val="988080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str</a:t>
            </a:r>
            <a:r>
              <a:rPr lang="en-GB" sz="17000" dirty="0">
                <a:ln w="28575">
                  <a:noFill/>
                </a:ln>
                <a:solidFill>
                  <a:srgbClr val="18A0DB"/>
                </a:solidFill>
              </a:rPr>
              <a:t>ay</a:t>
            </a:r>
          </a:p>
        </p:txBody>
      </p:sp>
    </p:spTree>
    <p:extLst>
      <p:ext uri="{BB962C8B-B14F-4D97-AF65-F5344CB8AC3E}">
        <p14:creationId xmlns:p14="http://schemas.microsoft.com/office/powerpoint/2010/main" val="175126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d</a:t>
            </a:r>
            <a:r>
              <a:rPr lang="en-GB" sz="17000" dirty="0">
                <a:ln w="28575">
                  <a:noFill/>
                </a:ln>
                <a:solidFill>
                  <a:srgbClr val="18A0DB"/>
                </a:solidFill>
              </a:rPr>
              <a:t>ay</a:t>
            </a:r>
          </a:p>
        </p:txBody>
      </p:sp>
    </p:spTree>
    <p:extLst>
      <p:ext uri="{BB962C8B-B14F-4D97-AF65-F5344CB8AC3E}">
        <p14:creationId xmlns:p14="http://schemas.microsoft.com/office/powerpoint/2010/main" val="1782156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cr</a:t>
            </a:r>
            <a:r>
              <a:rPr lang="en-GB" sz="17000" dirty="0">
                <a:ln w="28575">
                  <a:noFill/>
                </a:ln>
                <a:solidFill>
                  <a:srgbClr val="18A0DB"/>
                </a:solidFill>
              </a:rPr>
              <a:t>ay</a:t>
            </a:r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on</a:t>
            </a:r>
            <a:endParaRPr lang="en-GB" sz="17000" dirty="0">
              <a:ln w="28575">
                <a:noFill/>
              </a:ln>
              <a:solidFill>
                <a:srgbClr val="18A0D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1887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tr</a:t>
            </a:r>
            <a:r>
              <a:rPr lang="en-GB" sz="17000" dirty="0">
                <a:ln w="28575">
                  <a:noFill/>
                </a:ln>
                <a:solidFill>
                  <a:srgbClr val="18A0DB"/>
                </a:solidFill>
              </a:rPr>
              <a:t>ay</a:t>
            </a:r>
          </a:p>
        </p:txBody>
      </p:sp>
    </p:spTree>
    <p:extLst>
      <p:ext uri="{BB962C8B-B14F-4D97-AF65-F5344CB8AC3E}">
        <p14:creationId xmlns:p14="http://schemas.microsoft.com/office/powerpoint/2010/main" val="60073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s</a:t>
            </a:r>
            <a:r>
              <a:rPr lang="en-GB" sz="17000" dirty="0">
                <a:ln w="28575">
                  <a:noFill/>
                </a:ln>
                <a:solidFill>
                  <a:srgbClr val="18A0DB"/>
                </a:solidFill>
              </a:rPr>
              <a:t>ay</a:t>
            </a:r>
          </a:p>
        </p:txBody>
      </p:sp>
    </p:spTree>
    <p:extLst>
      <p:ext uri="{BB962C8B-B14F-4D97-AF65-F5344CB8AC3E}">
        <p14:creationId xmlns:p14="http://schemas.microsoft.com/office/powerpoint/2010/main" val="4206812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del</a:t>
            </a:r>
            <a:r>
              <a:rPr lang="en-GB" sz="17000" dirty="0">
                <a:ln w="28575">
                  <a:noFill/>
                </a:ln>
                <a:solidFill>
                  <a:srgbClr val="18A0DB"/>
                </a:solidFill>
              </a:rPr>
              <a:t>ay</a:t>
            </a:r>
          </a:p>
        </p:txBody>
      </p:sp>
    </p:spTree>
    <p:extLst>
      <p:ext uri="{BB962C8B-B14F-4D97-AF65-F5344CB8AC3E}">
        <p14:creationId xmlns:p14="http://schemas.microsoft.com/office/powerpoint/2010/main" val="1879704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75662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Template.potx" id="{F2D9965A-8C68-4F5E-A2B5-CF7E0DDA752E}" vid="{78487116-FFC1-4A12-BB7A-4083D6069C8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61</TotalTime>
  <Words>10</Words>
  <Application>Microsoft Office PowerPoint</Application>
  <PresentationFormat>On-screen Show (4:3)</PresentationFormat>
  <Paragraphs>10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Twinkl</vt:lpstr>
      <vt:lpstr>Calibri</vt:lpstr>
      <vt:lpstr>Arial</vt:lpstr>
      <vt:lpstr>Office Theme</vt:lpstr>
      <vt:lpstr>PowerPoint Presentation</vt:lpstr>
      <vt:lpstr>spray</vt:lpstr>
      <vt:lpstr>play</vt:lpstr>
      <vt:lpstr>may</vt:lpstr>
      <vt:lpstr>clay</vt:lpstr>
      <vt:lpstr>stray</vt:lpstr>
      <vt:lpstr>day</vt:lpstr>
      <vt:lpstr>crayon</vt:lpstr>
      <vt:lpstr>tray</vt:lpstr>
      <vt:lpstr>say</vt:lpstr>
      <vt:lpstr>delay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Ruby Cunningham</dc:creator>
  <cp:lastModifiedBy>Caroline Hodge</cp:lastModifiedBy>
  <cp:revision>3</cp:revision>
  <dcterms:created xsi:type="dcterms:W3CDTF">2020-06-12T09:48:05Z</dcterms:created>
  <dcterms:modified xsi:type="dcterms:W3CDTF">2021-07-14T13:42:50Z</dcterms:modified>
</cp:coreProperties>
</file>