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1" d="100"/>
          <a:sy n="31" d="100"/>
        </p:scale>
        <p:origin x="83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G_1939.png" descr="IMG_19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IMG_1943.png" descr="IMG_19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G_1944.png" descr="IMG_19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G_1945.png" descr="IMG_19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IMG_1946.png" descr="IMG_19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IMG_1947.png" descr="IMG_19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IMG_1948.png" descr="IMG_19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IMG_1949.png" descr="IMG_19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G_1950.png" descr="IMG_19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IMG_1951.png" descr="IMG_19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IMG_1952.png" descr="IMG_195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G_1953.png" descr="IMG_19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IMG_1954.png" descr="IMG_195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G_1955.png" descr="IMG_19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IMG_1956.png" descr="IMG_19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IMG_1957.png" descr="IMG_19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IMG_1958.png" descr="IMG_19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IMG_1959.png" descr="IMG_19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0" y="2095500"/>
            <a:ext cx="16941800" cy="952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Helvetica Neue</vt:lpstr>
      <vt:lpstr>Helvetica Neue Medium</vt:lpstr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Hodge</dc:creator>
  <cp:lastModifiedBy>Caroline Hodge</cp:lastModifiedBy>
  <cp:revision>1</cp:revision>
  <dcterms:modified xsi:type="dcterms:W3CDTF">2021-02-24T22:05:41Z</dcterms:modified>
</cp:coreProperties>
</file>