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7" r:id="rId2"/>
    <p:sldId id="282" r:id="rId3"/>
    <p:sldId id="272" r:id="rId4"/>
    <p:sldId id="273" r:id="rId5"/>
    <p:sldId id="275" r:id="rId6"/>
    <p:sldId id="276" r:id="rId7"/>
    <p:sldId id="277" r:id="rId8"/>
    <p:sldId id="278" r:id="rId9"/>
    <p:sldId id="279" r:id="rId10"/>
    <p:sldId id="274" r:id="rId11"/>
    <p:sldId id="280" r:id="rId12"/>
    <p:sldId id="281" r:id="rId13"/>
    <p:sldId id="283" r:id="rId14"/>
    <p:sldId id="271" r:id="rId15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Roboto" panose="020B060402020202020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9138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63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8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m/resources/holidays-and-seasons-christian-education-usa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m/resources/holidays-and-seasons-christian-education-usa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xmlns="" id="{0B8E7F69-03AF-1C4A-B909-863FBCF7313F}"/>
              </a:ext>
            </a:extLst>
          </p:cNvPr>
          <p:cNvSpPr/>
          <p:nvPr userDrawn="1"/>
        </p:nvSpPr>
        <p:spPr>
          <a:xfrm>
            <a:off x="0" y="5885793"/>
            <a:ext cx="1303283" cy="8618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xmlns="" id="{B4BF4687-7E6F-9B43-804C-750450D72048}"/>
              </a:ext>
            </a:extLst>
          </p:cNvPr>
          <p:cNvSpPr/>
          <p:nvPr userDrawn="1"/>
        </p:nvSpPr>
        <p:spPr>
          <a:xfrm>
            <a:off x="8261131" y="5885793"/>
            <a:ext cx="767256" cy="8618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xmlns="" id="{AC854EE6-0234-374D-941B-5C249EEBD8EC}"/>
              </a:ext>
            </a:extLst>
          </p:cNvPr>
          <p:cNvSpPr/>
          <p:nvPr userDrawn="1"/>
        </p:nvSpPr>
        <p:spPr>
          <a:xfrm>
            <a:off x="0" y="5885793"/>
            <a:ext cx="1303283" cy="8618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xmlns="" id="{D9A4679E-4AA0-554D-A798-B778D9779C71}"/>
              </a:ext>
            </a:extLst>
          </p:cNvPr>
          <p:cNvSpPr/>
          <p:nvPr userDrawn="1"/>
        </p:nvSpPr>
        <p:spPr>
          <a:xfrm>
            <a:off x="8261131" y="5885793"/>
            <a:ext cx="767256" cy="8618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reativecommons.org/licenses/by/2.0/uk/" TargetMode="External"/><Relationship Id="rId5" Type="http://schemas.openxmlformats.org/officeDocument/2006/relationships/hyperlink" Target="https://commons.wikimedia.org/wiki/File:Starsinthesky.jpg" TargetMode="Externa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s://creativecommons.org/licenses/by/2.0/uk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ommons.wikimedia.org/wiki/User:Bgag" TargetMode="External"/><Relationship Id="rId5" Type="http://schemas.openxmlformats.org/officeDocument/2006/relationships/hyperlink" Target="https://commons.wikimedia.org/wiki/File:Camels_in_Ethiopia_01.jpg" TargetMode="Externa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/2.0/uk/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commons.wikimedia.org/wiki/User:Jsalatas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ommons.wikimedia.org/wiki/File:Crown_of_king_louis_xvi_paris.jpg" TargetMode="Externa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hyperlink" Target="https://creativecommons.org/licenses/by/2.0/uk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ommons.wikimedia.org/wiki/User:Pharos" TargetMode="External"/><Relationship Id="rId5" Type="http://schemas.openxmlformats.org/officeDocument/2006/relationships/hyperlink" Target="https://commons.wikimedia.org/wiki/File:Balthasar_of_the_Three_Kings_from_an_Adoration_Group_MET_cdi52-83-3s3.jpg" TargetMode="Externa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s://creativecommons.org/licenses/by/2.0/uk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ommons.wikimedia.org/wiki/User:Nina-no" TargetMode="External"/><Relationship Id="rId5" Type="http://schemas.openxmlformats.org/officeDocument/2006/relationships/hyperlink" Target="https://commons.wikimedia.org/wiki/File:Magi_(1).jpg" TargetMode="Externa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s://creativecommons.org/licenses/by/2.0/uk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ommons.wikimedia.org/wiki/User:Jacopo_Werther" TargetMode="External"/><Relationship Id="rId5" Type="http://schemas.openxmlformats.org/officeDocument/2006/relationships/hyperlink" Target="https://commons.wikimedia.org/wiki/File:Gold_nugget_(Australia)_4_(16848647509).jpg" TargetMode="Externa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s://creativecommons.org/licenses/by/2.0/uk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ommons.wikimedia.org/wiki/User:Lupus_in_Saxonia" TargetMode="External"/><Relationship Id="rId5" Type="http://schemas.openxmlformats.org/officeDocument/2006/relationships/hyperlink" Target="https://commons.wikimedia.org/wiki/File:Frankincense_Weihrauch_im_Gef&#228;&#223;_02.jpg" TargetMode="Externa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s://creativecommons.org/licenses/by/2.0/uk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en.wikipedia.org/wiki/User:CWatchman" TargetMode="External"/><Relationship Id="rId5" Type="http://schemas.openxmlformats.org/officeDocument/2006/relationships/hyperlink" Target="https://en.wikipedia.org/wiki/File:Stacte,_Myrrh_natural_exudation,_Opobalsamum,_Light_Myrrh_pieces,_Light_myrrh_treated_with_Styrax_benzoin,_06,_2019.jpg" TargetMode="Externa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reativecommons.org/licenses/by/2.0/uk/" TargetMode="External"/><Relationship Id="rId5" Type="http://schemas.openxmlformats.org/officeDocument/2006/relationships/hyperlink" Target="https://www.needpix.com/photo/1380475/baby-jesus-babyjesus-holidays-christmas-manger-nativityscene-nativity-drawing" TargetMode="Externa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reativecommons.org/licenses/by/2.0/uk/" TargetMode="External"/><Relationship Id="rId5" Type="http://schemas.openxmlformats.org/officeDocument/2006/relationships/hyperlink" Target="https://creazilla.com/nodes/1645-old-bethlehem-silhouette" TargetMode="Externa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xmlns="" id="{0C7D58AB-26A0-B140-A7DD-AB3C0AA02E30}"/>
              </a:ext>
            </a:extLst>
          </p:cNvPr>
          <p:cNvSpPr/>
          <p:nvPr/>
        </p:nvSpPr>
        <p:spPr bwMode="auto">
          <a:xfrm>
            <a:off x="595902" y="544531"/>
            <a:ext cx="7962472" cy="5774076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CAAD8FB-D7E9-BB41-85C7-FCE3F8431662}"/>
              </a:ext>
            </a:extLst>
          </p:cNvPr>
          <p:cNvSpPr/>
          <p:nvPr/>
        </p:nvSpPr>
        <p:spPr>
          <a:xfrm>
            <a:off x="2363056" y="2373330"/>
            <a:ext cx="3729519" cy="2301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ee">
            <a:extLst>
              <a:ext uri="{FF2B5EF4-FFF2-40B4-BE49-F238E27FC236}">
                <a16:creationId xmlns:a16="http://schemas.microsoft.com/office/drawing/2014/main" xmlns="" id="{5035822A-C72B-2347-8050-43E6E800F802}"/>
              </a:ext>
            </a:extLst>
          </p:cNvPr>
          <p:cNvSpPr txBox="1"/>
          <p:nvPr/>
        </p:nvSpPr>
        <p:spPr>
          <a:xfrm>
            <a:off x="3051425" y="2818650"/>
            <a:ext cx="25068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92D050"/>
                </a:solidFill>
                <a:latin typeface="Twinkl" pitchFamily="2" charset="77"/>
              </a:rPr>
              <a:t>What can you see?</a:t>
            </a:r>
          </a:p>
        </p:txBody>
      </p:sp>
      <p:sp>
        <p:nvSpPr>
          <p:cNvPr id="8" name="Think">
            <a:extLst>
              <a:ext uri="{FF2B5EF4-FFF2-40B4-BE49-F238E27FC236}">
                <a16:creationId xmlns:a16="http://schemas.microsoft.com/office/drawing/2014/main" xmlns="" id="{4C464BD3-BD68-F645-9958-59CC4A810D8D}"/>
              </a:ext>
            </a:extLst>
          </p:cNvPr>
          <p:cNvSpPr txBox="1"/>
          <p:nvPr/>
        </p:nvSpPr>
        <p:spPr>
          <a:xfrm>
            <a:off x="2902449" y="2818650"/>
            <a:ext cx="26507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92D050"/>
                </a:solidFill>
                <a:latin typeface="Twinkl" pitchFamily="2" charset="77"/>
              </a:rPr>
              <a:t>What do you think?</a:t>
            </a:r>
          </a:p>
        </p:txBody>
      </p:sp>
      <p:sp>
        <p:nvSpPr>
          <p:cNvPr id="9" name="Wonder">
            <a:extLst>
              <a:ext uri="{FF2B5EF4-FFF2-40B4-BE49-F238E27FC236}">
                <a16:creationId xmlns:a16="http://schemas.microsoft.com/office/drawing/2014/main" xmlns="" id="{76C3F232-7F2A-3141-BE51-0029CBC80F96}"/>
              </a:ext>
            </a:extLst>
          </p:cNvPr>
          <p:cNvSpPr txBox="1"/>
          <p:nvPr/>
        </p:nvSpPr>
        <p:spPr>
          <a:xfrm>
            <a:off x="2902448" y="2890391"/>
            <a:ext cx="27380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92D050"/>
                </a:solidFill>
                <a:latin typeface="Twinkl" pitchFamily="2" charset="77"/>
              </a:rPr>
              <a:t>What do you wonder?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97697F0-5514-9F4F-BC0B-EC3CE9141E2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68" y="-1134999"/>
            <a:ext cx="9127998" cy="912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32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6" grpId="1"/>
      <p:bldP spid="8" grpId="0"/>
      <p:bldP spid="8" grpId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B17C6EAC-C404-3246-9F18-1C0E801F1C0F}"/>
              </a:ext>
            </a:extLst>
          </p:cNvPr>
          <p:cNvSpPr/>
          <p:nvPr/>
        </p:nvSpPr>
        <p:spPr bwMode="auto">
          <a:xfrm>
            <a:off x="595902" y="544531"/>
            <a:ext cx="7962472" cy="5774076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xmlns="" id="{F674A73E-F65D-C24A-9C10-FA79FCCF3ED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4372">
            <a:off x="983067" y="1012858"/>
            <a:ext cx="7492943" cy="5029201"/>
          </a:xfrm>
          <a:prstGeom prst="rect">
            <a:avLst/>
          </a:prstGeom>
        </p:spPr>
      </p:pic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xmlns="" id="{9A9B619F-AD6E-E649-8866-66DCA06C5E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61093">
            <a:off x="830667" y="860458"/>
            <a:ext cx="7492943" cy="5029201"/>
          </a:xfrm>
          <a:prstGeom prst="rect">
            <a:avLst/>
          </a:prstGeom>
        </p:spPr>
      </p:pic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xmlns="" id="{C24C752A-D651-7240-BB00-FD2BAC6D4B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667" y="860459"/>
            <a:ext cx="7492943" cy="5029201"/>
          </a:xfrm>
          <a:prstGeom prst="rect">
            <a:avLst/>
          </a:prstGeom>
        </p:spPr>
      </p:pic>
      <p:pic>
        <p:nvPicPr>
          <p:cNvPr id="4" name="Picture 3" descr="A star filled sky&#10;&#10;Description automatically generated">
            <a:extLst>
              <a:ext uri="{FF2B5EF4-FFF2-40B4-BE49-F238E27FC236}">
                <a16:creationId xmlns:a16="http://schemas.microsoft.com/office/drawing/2014/main" xmlns="" id="{A1FBA543-81E1-B545-A43E-2D52870A93D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1809" y="1294542"/>
            <a:ext cx="6170658" cy="3616504"/>
          </a:xfrm>
          <a:prstGeom prst="rect">
            <a:avLst/>
          </a:prstGeom>
        </p:spPr>
      </p:pic>
      <p:sp>
        <p:nvSpPr>
          <p:cNvPr id="10" name="TextBox 21">
            <a:hlinkClick r:id="rId5"/>
            <a:extLst>
              <a:ext uri="{FF2B5EF4-FFF2-40B4-BE49-F238E27FC236}">
                <a16:creationId xmlns:a16="http://schemas.microsoft.com/office/drawing/2014/main" xmlns="" id="{3511478D-7DE0-7C43-9355-CD56A4529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545" y="5032421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</a:t>
            </a:r>
            <a:r>
              <a:rPr lang="en-GB" altLang="en-US" sz="500" dirty="0" err="1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StarsInTheSky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” by </a:t>
            </a:r>
            <a:r>
              <a:rPr lang="en-GB" altLang="en-US" sz="500" b="1" dirty="0" err="1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Bambosz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57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B17C6EAC-C404-3246-9F18-1C0E801F1C0F}"/>
              </a:ext>
            </a:extLst>
          </p:cNvPr>
          <p:cNvSpPr/>
          <p:nvPr/>
        </p:nvSpPr>
        <p:spPr bwMode="auto">
          <a:xfrm>
            <a:off x="595902" y="544531"/>
            <a:ext cx="7962472" cy="5774076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xmlns="" id="{59FDD5F5-8274-AB41-8B94-956C6934CF8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4372">
            <a:off x="983067" y="1012858"/>
            <a:ext cx="7492943" cy="5029201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xmlns="" id="{61ABA312-FCD1-8148-85B2-00AF07397EC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61093">
            <a:off x="830667" y="860458"/>
            <a:ext cx="7492943" cy="5029201"/>
          </a:xfrm>
          <a:prstGeom prst="rect">
            <a:avLst/>
          </a:prstGeom>
        </p:spPr>
      </p:pic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xmlns="" id="{C24C752A-D651-7240-BB00-FD2BAC6D4B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667" y="860459"/>
            <a:ext cx="7492943" cy="5029201"/>
          </a:xfrm>
          <a:prstGeom prst="rect">
            <a:avLst/>
          </a:prstGeom>
        </p:spPr>
      </p:pic>
      <p:pic>
        <p:nvPicPr>
          <p:cNvPr id="6" name="Picture 5" descr="A camel standing on top of a dirt field&#10;&#10;Description automatically generated">
            <a:extLst>
              <a:ext uri="{FF2B5EF4-FFF2-40B4-BE49-F238E27FC236}">
                <a16:creationId xmlns:a16="http://schemas.microsoft.com/office/drawing/2014/main" xmlns="" id="{B2F6FF61-E5B3-4647-AF29-6CC0DA29780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1533" y="1219200"/>
            <a:ext cx="6180933" cy="3691846"/>
          </a:xfrm>
          <a:prstGeom prst="rect">
            <a:avLst/>
          </a:prstGeom>
        </p:spPr>
      </p:pic>
      <p:sp>
        <p:nvSpPr>
          <p:cNvPr id="9" name="TextBox 21">
            <a:hlinkClick r:id="rId5"/>
            <a:extLst>
              <a:ext uri="{FF2B5EF4-FFF2-40B4-BE49-F238E27FC236}">
                <a16:creationId xmlns:a16="http://schemas.microsoft.com/office/drawing/2014/main" xmlns="" id="{4E114DEF-449C-B64C-9414-B41432FD85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545" y="5008028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“Camels in Ethiopia” by </a:t>
            </a:r>
            <a:r>
              <a:rPr lang="en-GB" sz="500" dirty="0">
                <a:hlinkClick r:id="rId6" tooltip="User:Bgag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Bernard Gagnon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21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B17C6EAC-C404-3246-9F18-1C0E801F1C0F}"/>
              </a:ext>
            </a:extLst>
          </p:cNvPr>
          <p:cNvSpPr/>
          <p:nvPr/>
        </p:nvSpPr>
        <p:spPr bwMode="auto">
          <a:xfrm>
            <a:off x="595902" y="544531"/>
            <a:ext cx="7962472" cy="5774076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xmlns="" id="{75EA9722-923D-344E-B004-CE999F38246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4372">
            <a:off x="983067" y="1012858"/>
            <a:ext cx="7492943" cy="5029201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xmlns="" id="{61869B99-780D-7D4B-8CBD-26345E940CC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61093">
            <a:off x="830667" y="860458"/>
            <a:ext cx="7492943" cy="5029201"/>
          </a:xfrm>
          <a:prstGeom prst="rect">
            <a:avLst/>
          </a:prstGeom>
        </p:spPr>
      </p:pic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xmlns="" id="{C24C752A-D651-7240-BB00-FD2BAC6D4B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667" y="860459"/>
            <a:ext cx="7492943" cy="5029201"/>
          </a:xfrm>
          <a:prstGeom prst="rect">
            <a:avLst/>
          </a:prstGeom>
        </p:spPr>
      </p:pic>
      <p:pic>
        <p:nvPicPr>
          <p:cNvPr id="6" name="Picture 5" descr="A camel standing on top of a dirt field&#10;&#10;Description automatically generated">
            <a:extLst>
              <a:ext uri="{FF2B5EF4-FFF2-40B4-BE49-F238E27FC236}">
                <a16:creationId xmlns:a16="http://schemas.microsoft.com/office/drawing/2014/main" xmlns="" id="{B2F6FF61-E5B3-4647-AF29-6CC0DA29780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1533" y="1219200"/>
            <a:ext cx="6180933" cy="3691846"/>
          </a:xfrm>
          <a:prstGeom prst="rect">
            <a:avLst/>
          </a:prstGeom>
        </p:spPr>
      </p:pic>
      <p:pic>
        <p:nvPicPr>
          <p:cNvPr id="4" name="Picture 3" descr="A picture containing indoor, table, jewels, sitting&#10;&#10;Description automatically generated">
            <a:extLst>
              <a:ext uri="{FF2B5EF4-FFF2-40B4-BE49-F238E27FC236}">
                <a16:creationId xmlns:a16="http://schemas.microsoft.com/office/drawing/2014/main" xmlns="" id="{0D1E4129-B3FF-3144-B0A2-830EB4243BF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1533" y="1219200"/>
            <a:ext cx="6180932" cy="3691846"/>
          </a:xfrm>
          <a:prstGeom prst="rect">
            <a:avLst/>
          </a:prstGeom>
        </p:spPr>
      </p:pic>
      <p:sp>
        <p:nvSpPr>
          <p:cNvPr id="9" name="TextBox 21">
            <a:hlinkClick r:id="rId6"/>
            <a:extLst>
              <a:ext uri="{FF2B5EF4-FFF2-40B4-BE49-F238E27FC236}">
                <a16:creationId xmlns:a16="http://schemas.microsoft.com/office/drawing/2014/main" xmlns="" id="{EA407419-A8F8-8246-B4EF-E9963CECF6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545" y="504229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“Crown of king louis” by </a:t>
            </a:r>
            <a:r>
              <a:rPr lang="en-GB" sz="500" dirty="0">
                <a:hlinkClick r:id="rId7" tooltip="User:Jsalatas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John Salatas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35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B17C6EAC-C404-3246-9F18-1C0E801F1C0F}"/>
              </a:ext>
            </a:extLst>
          </p:cNvPr>
          <p:cNvSpPr/>
          <p:nvPr/>
        </p:nvSpPr>
        <p:spPr bwMode="auto">
          <a:xfrm>
            <a:off x="595902" y="544531"/>
            <a:ext cx="7962472" cy="5774076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xmlns="" id="{A1CC8354-6AE3-6D44-9C9A-15AE88FF9AC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711528">
            <a:off x="1757222" y="1524162"/>
            <a:ext cx="5629559" cy="3778514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xmlns="" id="{AEC77FDD-066D-0B4F-AD1F-8C177D6A8F0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486853">
            <a:off x="1757221" y="1539742"/>
            <a:ext cx="5629559" cy="3778514"/>
          </a:xfrm>
          <a:prstGeom prst="rect">
            <a:avLst/>
          </a:prstGeom>
        </p:spPr>
      </p:pic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xmlns="" id="{C24C752A-D651-7240-BB00-FD2BAC6D4B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757220" y="1539742"/>
            <a:ext cx="5629559" cy="3778514"/>
          </a:xfrm>
          <a:prstGeom prst="rect">
            <a:avLst/>
          </a:prstGeom>
        </p:spPr>
      </p:pic>
      <p:pic>
        <p:nvPicPr>
          <p:cNvPr id="4" name="Picture 3" descr="A picture containing indoor, sitting, table, old&#10;&#10;Description automatically generated">
            <a:extLst>
              <a:ext uri="{FF2B5EF4-FFF2-40B4-BE49-F238E27FC236}">
                <a16:creationId xmlns:a16="http://schemas.microsoft.com/office/drawing/2014/main" xmlns="" id="{DCC539CF-9D4C-4947-A0FC-4A53B0F49D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0602" y="1160979"/>
            <a:ext cx="2650733" cy="4541177"/>
          </a:xfrm>
          <a:prstGeom prst="rect">
            <a:avLst/>
          </a:prstGeom>
        </p:spPr>
      </p:pic>
      <p:sp>
        <p:nvSpPr>
          <p:cNvPr id="9" name="TextBox 21">
            <a:hlinkClick r:id="rId5"/>
            <a:extLst>
              <a:ext uri="{FF2B5EF4-FFF2-40B4-BE49-F238E27FC236}">
                <a16:creationId xmlns:a16="http://schemas.microsoft.com/office/drawing/2014/main" xmlns="" id="{B1F4996C-E38A-6F45-BEE4-F3616A7763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3513" y="5924182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“Balthasar” by </a:t>
            </a:r>
            <a:r>
              <a:rPr lang="en-GB" sz="500" dirty="0">
                <a:hlinkClick r:id="rId6" tooltip="User:Pharos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Pharos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80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B17C6EAC-C404-3246-9F18-1C0E801F1C0F}"/>
              </a:ext>
            </a:extLst>
          </p:cNvPr>
          <p:cNvSpPr/>
          <p:nvPr/>
        </p:nvSpPr>
        <p:spPr bwMode="auto">
          <a:xfrm>
            <a:off x="595902" y="544531"/>
            <a:ext cx="7962472" cy="5774076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xmlns="" id="{1CD88A7E-21FE-5646-8A33-17A4148C3F8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4372">
            <a:off x="983067" y="1012858"/>
            <a:ext cx="7492943" cy="5029201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xmlns="" id="{9C2515BD-0697-1E4C-98CF-75DF293B20B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61093">
            <a:off x="830667" y="860458"/>
            <a:ext cx="7492943" cy="5029201"/>
          </a:xfrm>
          <a:prstGeom prst="rect">
            <a:avLst/>
          </a:prstGeom>
        </p:spPr>
      </p:pic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xmlns="" id="{C24C752A-D651-7240-BB00-FD2BAC6D4B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667" y="860459"/>
            <a:ext cx="7492943" cy="5029201"/>
          </a:xfrm>
          <a:prstGeom prst="rect">
            <a:avLst/>
          </a:prstGeom>
        </p:spPr>
      </p:pic>
      <p:pic>
        <p:nvPicPr>
          <p:cNvPr id="4" name="Picture 3" descr="A picture containing text, book, fabric&#10;&#10;Description automatically generated">
            <a:extLst>
              <a:ext uri="{FF2B5EF4-FFF2-40B4-BE49-F238E27FC236}">
                <a16:creationId xmlns:a16="http://schemas.microsoft.com/office/drawing/2014/main" xmlns="" id="{BC5C933A-7ABF-2B46-A1ED-9CF5260AD85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1533" y="1219201"/>
            <a:ext cx="6180933" cy="3691846"/>
          </a:xfrm>
          <a:prstGeom prst="rect">
            <a:avLst/>
          </a:prstGeom>
        </p:spPr>
      </p:pic>
      <p:sp>
        <p:nvSpPr>
          <p:cNvPr id="9" name="TextBox 21">
            <a:hlinkClick r:id="rId5"/>
            <a:extLst>
              <a:ext uri="{FF2B5EF4-FFF2-40B4-BE49-F238E27FC236}">
                <a16:creationId xmlns:a16="http://schemas.microsoft.com/office/drawing/2014/main" xmlns="" id="{FD3D56FF-A18A-AC42-A698-714143980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545" y="508120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“Magi” by </a:t>
            </a:r>
            <a:r>
              <a:rPr lang="en-GB" sz="500" dirty="0">
                <a:latin typeface="Roboto" panose="02000000000000000000" pitchFamily="2" charset="0"/>
                <a:ea typeface="Roboto" panose="02000000000000000000" pitchFamily="2" charset="0"/>
                <a:hlinkClick r:id="rId6" tooltip="User:Nina-no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Nina-no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59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B17C6EAC-C404-3246-9F18-1C0E801F1C0F}"/>
              </a:ext>
            </a:extLst>
          </p:cNvPr>
          <p:cNvSpPr/>
          <p:nvPr/>
        </p:nvSpPr>
        <p:spPr bwMode="auto">
          <a:xfrm>
            <a:off x="595902" y="544531"/>
            <a:ext cx="7962472" cy="5774076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xmlns="" id="{63579377-FC54-8A4D-BD17-571D99ADA9D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4372">
            <a:off x="983067" y="1012858"/>
            <a:ext cx="7492943" cy="5029201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xmlns="" id="{CE1C10A2-8875-A143-A064-4312FCF2223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61093">
            <a:off x="830667" y="860458"/>
            <a:ext cx="7492943" cy="5029201"/>
          </a:xfrm>
          <a:prstGeom prst="rect">
            <a:avLst/>
          </a:prstGeom>
        </p:spPr>
      </p:pic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xmlns="" id="{C24C752A-D651-7240-BB00-FD2BAC6D4B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667" y="860459"/>
            <a:ext cx="7492943" cy="5029201"/>
          </a:xfrm>
          <a:prstGeom prst="rect">
            <a:avLst/>
          </a:prstGeom>
        </p:spPr>
      </p:pic>
      <p:pic>
        <p:nvPicPr>
          <p:cNvPr id="4" name="Picture 3" descr="A picture containing cake, indoor, donut, doughnut&#10;&#10;Description automatically generated">
            <a:extLst>
              <a:ext uri="{FF2B5EF4-FFF2-40B4-BE49-F238E27FC236}">
                <a16:creationId xmlns:a16="http://schemas.microsoft.com/office/drawing/2014/main" xmlns="" id="{B5A0C654-1795-3648-9F0D-E46E99F444A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1534" y="1219201"/>
            <a:ext cx="6180932" cy="3691845"/>
          </a:xfrm>
          <a:prstGeom prst="rect">
            <a:avLst/>
          </a:prstGeom>
        </p:spPr>
      </p:pic>
      <p:sp>
        <p:nvSpPr>
          <p:cNvPr id="9" name="TextBox 21">
            <a:hlinkClick r:id="rId5"/>
            <a:extLst>
              <a:ext uri="{FF2B5EF4-FFF2-40B4-BE49-F238E27FC236}">
                <a16:creationId xmlns:a16="http://schemas.microsoft.com/office/drawing/2014/main" xmlns="" id="{70FCB716-A4DB-3748-A48D-D2D5AE2C2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545" y="504229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“Gold Nugget” by </a:t>
            </a:r>
            <a:r>
              <a:rPr lang="en-GB" sz="500" dirty="0">
                <a:latin typeface="Roboto" panose="02000000000000000000" pitchFamily="2" charset="0"/>
                <a:ea typeface="Roboto" panose="02000000000000000000" pitchFamily="2" charset="0"/>
                <a:hlinkClick r:id="rId6" tooltip="User:Jacopo Werther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Jacopo Werther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88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B17C6EAC-C404-3246-9F18-1C0E801F1C0F}"/>
              </a:ext>
            </a:extLst>
          </p:cNvPr>
          <p:cNvSpPr/>
          <p:nvPr/>
        </p:nvSpPr>
        <p:spPr bwMode="auto">
          <a:xfrm>
            <a:off x="595902" y="544531"/>
            <a:ext cx="7962472" cy="5774076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xmlns="" id="{1CF54742-B5AE-8247-AACD-91DE8D313FD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4372">
            <a:off x="983067" y="1012858"/>
            <a:ext cx="7492943" cy="5029201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xmlns="" id="{BEBA000F-EC41-A54D-B45A-E0C047EE20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61093">
            <a:off x="830667" y="860458"/>
            <a:ext cx="7492943" cy="5029201"/>
          </a:xfrm>
          <a:prstGeom prst="rect">
            <a:avLst/>
          </a:prstGeom>
        </p:spPr>
      </p:pic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xmlns="" id="{C24C752A-D651-7240-BB00-FD2BAC6D4B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667" y="860459"/>
            <a:ext cx="7492943" cy="5029201"/>
          </a:xfrm>
          <a:prstGeom prst="rect">
            <a:avLst/>
          </a:prstGeom>
        </p:spPr>
      </p:pic>
      <p:pic>
        <p:nvPicPr>
          <p:cNvPr id="6" name="Picture 5" descr="A close up of a bowl of food&#10;&#10;Description automatically generated">
            <a:extLst>
              <a:ext uri="{FF2B5EF4-FFF2-40B4-BE49-F238E27FC236}">
                <a16:creationId xmlns:a16="http://schemas.microsoft.com/office/drawing/2014/main" xmlns="" id="{7CBBC016-FD4F-9A49-9041-3B984BD463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1534" y="1219201"/>
            <a:ext cx="6180932" cy="3691845"/>
          </a:xfrm>
          <a:prstGeom prst="rect">
            <a:avLst/>
          </a:prstGeom>
        </p:spPr>
      </p:pic>
      <p:sp>
        <p:nvSpPr>
          <p:cNvPr id="9" name="TextBox 21">
            <a:hlinkClick r:id="rId5"/>
            <a:extLst>
              <a:ext uri="{FF2B5EF4-FFF2-40B4-BE49-F238E27FC236}">
                <a16:creationId xmlns:a16="http://schemas.microsoft.com/office/drawing/2014/main" xmlns="" id="{7253569A-4D92-8747-8066-BE689C3F21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545" y="5081206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“Frankincense” by </a:t>
            </a:r>
            <a:r>
              <a:rPr lang="en-GB" sz="500" dirty="0">
                <a:latin typeface="Roboto" panose="02000000000000000000" pitchFamily="2" charset="0"/>
                <a:ea typeface="Roboto" panose="02000000000000000000" pitchFamily="2" charset="0"/>
                <a:hlinkClick r:id="rId6" tooltip="User:Lupus in Saxonia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Lupus in Saxonia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44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B17C6EAC-C404-3246-9F18-1C0E801F1C0F}"/>
              </a:ext>
            </a:extLst>
          </p:cNvPr>
          <p:cNvSpPr/>
          <p:nvPr/>
        </p:nvSpPr>
        <p:spPr bwMode="auto">
          <a:xfrm>
            <a:off x="595902" y="544531"/>
            <a:ext cx="7962472" cy="5774076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xmlns="" id="{ED567391-78A5-9A4D-8804-7DCDCFBD634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4372">
            <a:off x="983067" y="1012858"/>
            <a:ext cx="7492943" cy="5029201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xmlns="" id="{DB38AB0F-CEBE-9449-AA8E-DD52C4FD31E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61093">
            <a:off x="830667" y="860458"/>
            <a:ext cx="7492943" cy="5029201"/>
          </a:xfrm>
          <a:prstGeom prst="rect">
            <a:avLst/>
          </a:prstGeom>
        </p:spPr>
      </p:pic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xmlns="" id="{C24C752A-D651-7240-BB00-FD2BAC6D4B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667" y="860459"/>
            <a:ext cx="7492943" cy="5029201"/>
          </a:xfrm>
          <a:prstGeom prst="rect">
            <a:avLst/>
          </a:prstGeom>
        </p:spPr>
      </p:pic>
      <p:pic>
        <p:nvPicPr>
          <p:cNvPr id="4" name="Picture 3" descr="A picture containing photo, food, sitting, different&#10;&#10;Description automatically generated">
            <a:extLst>
              <a:ext uri="{FF2B5EF4-FFF2-40B4-BE49-F238E27FC236}">
                <a16:creationId xmlns:a16="http://schemas.microsoft.com/office/drawing/2014/main" xmlns="" id="{957F9427-6DBC-DD43-B997-7526606F95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1534" y="1219201"/>
            <a:ext cx="6180932" cy="3691846"/>
          </a:xfrm>
          <a:prstGeom prst="rect">
            <a:avLst/>
          </a:prstGeom>
        </p:spPr>
      </p:pic>
      <p:sp>
        <p:nvSpPr>
          <p:cNvPr id="9" name="TextBox 21">
            <a:hlinkClick r:id="rId5"/>
            <a:extLst>
              <a:ext uri="{FF2B5EF4-FFF2-40B4-BE49-F238E27FC236}">
                <a16:creationId xmlns:a16="http://schemas.microsoft.com/office/drawing/2014/main" xmlns="" id="{5A703F92-90C1-3A40-874A-865FA760DD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545" y="508120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“Myrrh” by </a:t>
            </a:r>
            <a:r>
              <a:rPr lang="en-GB" sz="500" dirty="0">
                <a:latin typeface="Roboto" panose="02000000000000000000" pitchFamily="2" charset="0"/>
                <a:ea typeface="Roboto" panose="02000000000000000000" pitchFamily="2" charset="0"/>
                <a:hlinkClick r:id="rId6" tooltip="User:CWatchman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CWatchman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62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B17C6EAC-C404-3246-9F18-1C0E801F1C0F}"/>
              </a:ext>
            </a:extLst>
          </p:cNvPr>
          <p:cNvSpPr/>
          <p:nvPr/>
        </p:nvSpPr>
        <p:spPr bwMode="auto">
          <a:xfrm>
            <a:off x="595902" y="544531"/>
            <a:ext cx="7962472" cy="5774076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xmlns="" id="{37B6B4E9-C06F-0E46-83D6-45454D008E1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711528">
            <a:off x="1757222" y="1524162"/>
            <a:ext cx="5629559" cy="3778514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xmlns="" id="{31124B76-E6C8-1F40-81F4-3B58D9137BD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486853">
            <a:off x="1757221" y="1539742"/>
            <a:ext cx="5629559" cy="3778514"/>
          </a:xfrm>
          <a:prstGeom prst="rect">
            <a:avLst/>
          </a:prstGeom>
        </p:spPr>
      </p:pic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xmlns="" id="{57582B44-C21A-0944-BA07-E740B45C8BE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757220" y="1539742"/>
            <a:ext cx="5629559" cy="3778514"/>
          </a:xfrm>
          <a:prstGeom prst="rect">
            <a:avLst/>
          </a:prstGeom>
        </p:spPr>
      </p:pic>
      <p:pic>
        <p:nvPicPr>
          <p:cNvPr id="6" name="Picture 5" descr="A drawing of a person&#10;&#10;Description automatically generated">
            <a:extLst>
              <a:ext uri="{FF2B5EF4-FFF2-40B4-BE49-F238E27FC236}">
                <a16:creationId xmlns:a16="http://schemas.microsoft.com/office/drawing/2014/main" xmlns="" id="{7936F0CC-6248-8E4C-9C88-F926D964C8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0601" y="1669382"/>
            <a:ext cx="2671281" cy="3519237"/>
          </a:xfrm>
          <a:prstGeom prst="rect">
            <a:avLst/>
          </a:prstGeom>
        </p:spPr>
      </p:pic>
      <p:sp>
        <p:nvSpPr>
          <p:cNvPr id="10" name="TextBox 21">
            <a:hlinkClick r:id="rId5"/>
            <a:extLst>
              <a:ext uri="{FF2B5EF4-FFF2-40B4-BE49-F238E27FC236}">
                <a16:creationId xmlns:a16="http://schemas.microsoft.com/office/drawing/2014/main" xmlns="" id="{51A01117-1708-844B-9BC7-115577B6AF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3786" y="5906173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“Baby Jesus” by </a:t>
            </a:r>
            <a:r>
              <a:rPr lang="en-GB" sz="500" dirty="0">
                <a:latin typeface="Roboto" panose="02000000000000000000" pitchFamily="2" charset="0"/>
                <a:ea typeface="Roboto" panose="02000000000000000000" pitchFamily="2" charset="0"/>
              </a:rPr>
              <a:t>Colleen O'Dell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96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B17C6EAC-C404-3246-9F18-1C0E801F1C0F}"/>
              </a:ext>
            </a:extLst>
          </p:cNvPr>
          <p:cNvSpPr/>
          <p:nvPr/>
        </p:nvSpPr>
        <p:spPr bwMode="auto">
          <a:xfrm>
            <a:off x="595902" y="544531"/>
            <a:ext cx="7962472" cy="5774076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xmlns="" id="{6F69F13E-6DFB-024F-B2A6-3EE93C260D7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4372">
            <a:off x="983067" y="1012858"/>
            <a:ext cx="7492943" cy="5029201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xmlns="" id="{DC854EDD-38A8-E348-9BC7-4072A6F8660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61093">
            <a:off x="830667" y="860458"/>
            <a:ext cx="7492943" cy="5029201"/>
          </a:xfrm>
          <a:prstGeom prst="rect">
            <a:avLst/>
          </a:prstGeom>
        </p:spPr>
      </p:pic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xmlns="" id="{C24C752A-D651-7240-BB00-FD2BAC6D4B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667" y="860459"/>
            <a:ext cx="7492943" cy="5029201"/>
          </a:xfrm>
          <a:prstGeom prst="rect">
            <a:avLst/>
          </a:prstGeom>
        </p:spPr>
      </p:pic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xmlns="" id="{0E98104A-F2A3-2141-9E14-F5375C3561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3148" y="2250164"/>
            <a:ext cx="5677705" cy="2249790"/>
          </a:xfrm>
          <a:prstGeom prst="rect">
            <a:avLst/>
          </a:prstGeom>
        </p:spPr>
      </p:pic>
      <p:sp>
        <p:nvSpPr>
          <p:cNvPr id="9" name="TextBox 21">
            <a:hlinkClick r:id="rId5"/>
            <a:extLst>
              <a:ext uri="{FF2B5EF4-FFF2-40B4-BE49-F238E27FC236}">
                <a16:creationId xmlns:a16="http://schemas.microsoft.com/office/drawing/2014/main" xmlns="" id="{71D9EAD4-D82B-3544-9851-6DB9B9C7C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545" y="5097235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“Old Bethlehem” by </a:t>
            </a:r>
            <a:r>
              <a:rPr lang="en-GB" sz="500" dirty="0">
                <a:latin typeface="Roboto" panose="02000000000000000000" pitchFamily="2" charset="0"/>
                <a:ea typeface="Roboto" panose="02000000000000000000" pitchFamily="2" charset="0"/>
              </a:rPr>
              <a:t>Bob Comix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80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xmlns="" id="{0C7D58AB-26A0-B140-A7DD-AB3C0AA02E30}"/>
              </a:ext>
            </a:extLst>
          </p:cNvPr>
          <p:cNvSpPr/>
          <p:nvPr/>
        </p:nvSpPr>
        <p:spPr bwMode="auto">
          <a:xfrm>
            <a:off x="595902" y="544531"/>
            <a:ext cx="7962472" cy="5774076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grpSp>
        <p:nvGrpSpPr>
          <p:cNvPr id="29" name="Right bg">
            <a:extLst>
              <a:ext uri="{FF2B5EF4-FFF2-40B4-BE49-F238E27FC236}">
                <a16:creationId xmlns:a16="http://schemas.microsoft.com/office/drawing/2014/main" xmlns="" id="{4A735C9C-F9F5-2548-86AD-50D1DAD6B4AF}"/>
              </a:ext>
            </a:extLst>
          </p:cNvPr>
          <p:cNvGrpSpPr/>
          <p:nvPr/>
        </p:nvGrpSpPr>
        <p:grpSpPr>
          <a:xfrm>
            <a:off x="5192057" y="625293"/>
            <a:ext cx="3150340" cy="5625116"/>
            <a:chOff x="5255117" y="688353"/>
            <a:chExt cx="3150340" cy="5625116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858C04EA-04A3-5E49-A5EB-6FE4395C50B8}"/>
                </a:ext>
              </a:extLst>
            </p:cNvPr>
            <p:cNvSpPr/>
            <p:nvPr/>
          </p:nvSpPr>
          <p:spPr>
            <a:xfrm>
              <a:off x="5255117" y="1832355"/>
              <a:ext cx="3150340" cy="1049106"/>
            </a:xfrm>
            <a:prstGeom prst="rect">
              <a:avLst/>
            </a:prstGeom>
            <a:solidFill>
              <a:srgbClr val="6391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A37B5995-95FD-494F-96A7-81C26A4F7822}"/>
                </a:ext>
              </a:extLst>
            </p:cNvPr>
            <p:cNvSpPr/>
            <p:nvPr/>
          </p:nvSpPr>
          <p:spPr>
            <a:xfrm>
              <a:off x="5255117" y="5264363"/>
              <a:ext cx="3150340" cy="1049106"/>
            </a:xfrm>
            <a:prstGeom prst="rect">
              <a:avLst/>
            </a:prstGeom>
            <a:solidFill>
              <a:srgbClr val="6391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xmlns="" id="{E93DCCD8-E044-CA4A-835E-AFE977032292}"/>
                </a:ext>
              </a:extLst>
            </p:cNvPr>
            <p:cNvSpPr/>
            <p:nvPr/>
          </p:nvSpPr>
          <p:spPr>
            <a:xfrm>
              <a:off x="5255117" y="4120359"/>
              <a:ext cx="3150340" cy="1049106"/>
            </a:xfrm>
            <a:prstGeom prst="rect">
              <a:avLst/>
            </a:prstGeom>
            <a:solidFill>
              <a:srgbClr val="6391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xmlns="" id="{515AE80B-5B2A-5246-9413-19B5932AA72E}"/>
                </a:ext>
              </a:extLst>
            </p:cNvPr>
            <p:cNvSpPr/>
            <p:nvPr/>
          </p:nvSpPr>
          <p:spPr>
            <a:xfrm>
              <a:off x="5255117" y="2976357"/>
              <a:ext cx="3150340" cy="1049106"/>
            </a:xfrm>
            <a:prstGeom prst="rect">
              <a:avLst/>
            </a:prstGeom>
            <a:solidFill>
              <a:srgbClr val="6391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xmlns="" id="{6D87A35F-7664-CA44-86B0-C131B6530470}"/>
                </a:ext>
              </a:extLst>
            </p:cNvPr>
            <p:cNvSpPr/>
            <p:nvPr/>
          </p:nvSpPr>
          <p:spPr>
            <a:xfrm>
              <a:off x="5255117" y="688353"/>
              <a:ext cx="3150340" cy="1049106"/>
            </a:xfrm>
            <a:prstGeom prst="rect">
              <a:avLst/>
            </a:prstGeom>
            <a:solidFill>
              <a:srgbClr val="6391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22014667-A35C-D845-B1B0-56B4C8760CA4}"/>
              </a:ext>
            </a:extLst>
          </p:cNvPr>
          <p:cNvSpPr/>
          <p:nvPr/>
        </p:nvSpPr>
        <p:spPr>
          <a:xfrm>
            <a:off x="840770" y="1769295"/>
            <a:ext cx="3150340" cy="1049106"/>
          </a:xfrm>
          <a:prstGeom prst="rect">
            <a:avLst/>
          </a:prstGeom>
          <a:solidFill>
            <a:srgbClr val="639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FD74374-D934-D649-B65C-F2D268E13586}"/>
              </a:ext>
            </a:extLst>
          </p:cNvPr>
          <p:cNvSpPr/>
          <p:nvPr/>
        </p:nvSpPr>
        <p:spPr>
          <a:xfrm>
            <a:off x="840770" y="4057299"/>
            <a:ext cx="3150340" cy="1049106"/>
          </a:xfrm>
          <a:prstGeom prst="rect">
            <a:avLst/>
          </a:prstGeom>
          <a:solidFill>
            <a:srgbClr val="639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C0AF3481-4344-FF4D-81AF-6CD0F2CD9BAB}"/>
              </a:ext>
            </a:extLst>
          </p:cNvPr>
          <p:cNvSpPr/>
          <p:nvPr/>
        </p:nvSpPr>
        <p:spPr>
          <a:xfrm>
            <a:off x="840770" y="2913297"/>
            <a:ext cx="3150340" cy="1049106"/>
          </a:xfrm>
          <a:prstGeom prst="rect">
            <a:avLst/>
          </a:prstGeom>
          <a:solidFill>
            <a:srgbClr val="639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121E9A70-2A75-A449-A1E2-CE56F01535E0}"/>
              </a:ext>
            </a:extLst>
          </p:cNvPr>
          <p:cNvSpPr/>
          <p:nvPr/>
        </p:nvSpPr>
        <p:spPr>
          <a:xfrm>
            <a:off x="840770" y="625293"/>
            <a:ext cx="3150340" cy="1049106"/>
          </a:xfrm>
          <a:prstGeom prst="rect">
            <a:avLst/>
          </a:prstGeom>
          <a:solidFill>
            <a:srgbClr val="639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3E0A2A1-7DE0-E24A-8CEB-6D0C95A1C346}"/>
              </a:ext>
            </a:extLst>
          </p:cNvPr>
          <p:cNvSpPr/>
          <p:nvPr/>
        </p:nvSpPr>
        <p:spPr>
          <a:xfrm>
            <a:off x="874913" y="4266315"/>
            <a:ext cx="3003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Slide 4 is a statue depicting the Wise Man Balthazar.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8392160-A527-084B-99E2-6B0EC87C3FFD}"/>
              </a:ext>
            </a:extLst>
          </p:cNvPr>
          <p:cNvSpPr/>
          <p:nvPr/>
        </p:nvSpPr>
        <p:spPr>
          <a:xfrm>
            <a:off x="874913" y="3238460"/>
            <a:ext cx="2058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Slide 3 is a crown.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F5327277-18B9-CA4E-9503-7527035C17EC}"/>
              </a:ext>
            </a:extLst>
          </p:cNvPr>
          <p:cNvSpPr/>
          <p:nvPr/>
        </p:nvSpPr>
        <p:spPr>
          <a:xfrm>
            <a:off x="874913" y="826680"/>
            <a:ext cx="26620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Slide 1 is stars in the </a:t>
            </a:r>
            <a:r>
              <a:rPr lang="en-GB">
                <a:solidFill>
                  <a:schemeClr val="bg1"/>
                </a:solidFill>
              </a:rPr>
              <a:t>night sky.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406D6A8-AA1A-9844-AD83-17FCD17E925F}"/>
              </a:ext>
            </a:extLst>
          </p:cNvPr>
          <p:cNvSpPr/>
          <p:nvPr/>
        </p:nvSpPr>
        <p:spPr>
          <a:xfrm>
            <a:off x="840770" y="5201303"/>
            <a:ext cx="3150340" cy="1049106"/>
          </a:xfrm>
          <a:prstGeom prst="rect">
            <a:avLst/>
          </a:prstGeom>
          <a:solidFill>
            <a:srgbClr val="639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1A48D979-6992-EA4E-8DDD-523A8FED2864}"/>
              </a:ext>
            </a:extLst>
          </p:cNvPr>
          <p:cNvSpPr/>
          <p:nvPr/>
        </p:nvSpPr>
        <p:spPr>
          <a:xfrm>
            <a:off x="874913" y="5383165"/>
            <a:ext cx="31161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Slide 5 is a mosaic of the Three Kings.</a:t>
            </a:r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539936DA-1B4A-874A-8DCC-8BE96DCD7607}"/>
              </a:ext>
            </a:extLst>
          </p:cNvPr>
          <p:cNvSpPr/>
          <p:nvPr/>
        </p:nvSpPr>
        <p:spPr>
          <a:xfrm>
            <a:off x="5232092" y="5264191"/>
            <a:ext cx="32632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Slide 10 is a drawing of Bethlehem as it would have been during Jesus’ time.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FE1937F-2DBA-B54E-9F2B-03BED6461553}"/>
              </a:ext>
            </a:extLst>
          </p:cNvPr>
          <p:cNvSpPr/>
          <p:nvPr/>
        </p:nvSpPr>
        <p:spPr>
          <a:xfrm>
            <a:off x="874913" y="2022335"/>
            <a:ext cx="1960574" cy="495108"/>
          </a:xfrm>
          <a:prstGeom prst="rect">
            <a:avLst/>
          </a:prstGeom>
          <a:solidFill>
            <a:srgbClr val="639138"/>
          </a:solidFill>
        </p:spPr>
        <p:txBody>
          <a:bodyPr wrap="none" lIns="108000" tIns="108000" rIns="108000" bIns="10800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Slide 2 is camels.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86E9466A-C01E-BC4A-8744-6B57D016607C}"/>
              </a:ext>
            </a:extLst>
          </p:cNvPr>
          <p:cNvSpPr/>
          <p:nvPr/>
        </p:nvSpPr>
        <p:spPr>
          <a:xfrm>
            <a:off x="5232092" y="4258686"/>
            <a:ext cx="25627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Slide 9 is baby Jesus in a manger.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94BFBA89-0BB7-BB4B-A9A7-3B3B98AAC479}"/>
              </a:ext>
            </a:extLst>
          </p:cNvPr>
          <p:cNvSpPr/>
          <p:nvPr/>
        </p:nvSpPr>
        <p:spPr>
          <a:xfrm>
            <a:off x="5257795" y="3238460"/>
            <a:ext cx="18886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Slide 8 is myrrh.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7893CE06-46BE-6148-847E-D27DD202D4F4}"/>
              </a:ext>
            </a:extLst>
          </p:cNvPr>
          <p:cNvSpPr/>
          <p:nvPr/>
        </p:nvSpPr>
        <p:spPr>
          <a:xfrm>
            <a:off x="5257795" y="2109182"/>
            <a:ext cx="25058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Slide 7 is frankincense.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3D5C35E7-A136-9849-B833-884ACE8FEF6B}"/>
              </a:ext>
            </a:extLst>
          </p:cNvPr>
          <p:cNvSpPr/>
          <p:nvPr/>
        </p:nvSpPr>
        <p:spPr>
          <a:xfrm>
            <a:off x="5257795" y="965179"/>
            <a:ext cx="16738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Slide 6 is gold.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1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106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234</Words>
  <Application>Microsoft Office PowerPoint</Application>
  <PresentationFormat>On-screen Show (4:3)</PresentationFormat>
  <Paragraphs>35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Twinkl</vt:lpstr>
      <vt:lpstr>Calibri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Chris Hodge</cp:lastModifiedBy>
  <cp:revision>10</cp:revision>
  <dcterms:created xsi:type="dcterms:W3CDTF">2020-11-17T12:29:31Z</dcterms:created>
  <dcterms:modified xsi:type="dcterms:W3CDTF">2020-12-31T16:31:41Z</dcterms:modified>
</cp:coreProperties>
</file>