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95" r:id="rId3"/>
    <p:sldId id="299" r:id="rId4"/>
    <p:sldId id="289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0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764F"/>
    <a:srgbClr val="D29362"/>
    <a:srgbClr val="643918"/>
    <a:srgbClr val="814A1F"/>
    <a:srgbClr val="8F5222"/>
    <a:srgbClr val="C88A54"/>
    <a:srgbClr val="8C6337"/>
    <a:srgbClr val="AB7942"/>
    <a:srgbClr val="F2084E"/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7569" autoAdjust="0"/>
    <p:restoredTop sz="94660"/>
  </p:normalViewPr>
  <p:slideViewPr>
    <p:cSldViewPr snapToGrid="0">
      <p:cViewPr varScale="1">
        <p:scale>
          <a:sx n="67" d="100"/>
          <a:sy n="67" d="100"/>
        </p:scale>
        <p:origin x="308" y="44"/>
      </p:cViewPr>
      <p:guideLst>
        <p:guide pos="3120"/>
        <p:guide orient="horz" pos="3540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emf"/><Relationship Id="rId7" Type="http://schemas.microsoft.com/office/2007/relationships/hdphoto" Target="../media/hdphoto1.wd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jpeg"/><Relationship Id="rId4" Type="http://schemas.openxmlformats.org/officeDocument/2006/relationships/image" Target="../media/image11.emf"/><Relationship Id="rId9" Type="http://schemas.openxmlformats.org/officeDocument/2006/relationships/image" Target="../media/image1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emf"/><Relationship Id="rId7" Type="http://schemas.openxmlformats.org/officeDocument/2006/relationships/image" Target="../media/image12.png"/><Relationship Id="rId12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emf"/><Relationship Id="rId11" Type="http://schemas.openxmlformats.org/officeDocument/2006/relationships/image" Target="../media/image15.emf"/><Relationship Id="rId5" Type="http://schemas.openxmlformats.org/officeDocument/2006/relationships/image" Target="../media/image19.png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2.emf"/><Relationship Id="rId3" Type="http://schemas.openxmlformats.org/officeDocument/2006/relationships/image" Target="../media/image17.emf"/><Relationship Id="rId7" Type="http://schemas.openxmlformats.org/officeDocument/2006/relationships/image" Target="../media/image12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11" Type="http://schemas.openxmlformats.org/officeDocument/2006/relationships/image" Target="../media/image15.emf"/><Relationship Id="rId5" Type="http://schemas.openxmlformats.org/officeDocument/2006/relationships/image" Target="../media/image23.png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D5F74F-2C3A-AF46-8D39-A9B20BCC2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415" y="4856743"/>
            <a:ext cx="1663700" cy="1701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49F8E9-39B0-B546-BA3D-7B1C15E95E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4118" y="4502830"/>
            <a:ext cx="1663700" cy="1701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85BAF8-388B-5E48-8AB1-D492FFB4D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0821" y="4856743"/>
            <a:ext cx="1663700" cy="1701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BC31AC-6797-6245-BA46-6BE45B2B2D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841" y="835891"/>
            <a:ext cx="1765300" cy="1778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5BCB27-E482-3347-B647-F2CF38A854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5339" y="835891"/>
            <a:ext cx="1981200" cy="17666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326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1 4.07407E-6 L -0.57628 -0.3594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54" y="-1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8 0.00115 L -0.15673 -0.3118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9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8 0.00833 L 0.25722 -0.3553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7" y="-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1 -0.00926 L 0.34119 0.4877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72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4 -4.44444E-6 L 0.09086 0.4960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1" y="2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>
            <a:extLst>
              <a:ext uri="{FF2B5EF4-FFF2-40B4-BE49-F238E27FC236}">
                <a16:creationId xmlns:a16="http://schemas.microsoft.com/office/drawing/2014/main" id="{AFBFB929-79C7-214A-9FC8-98B53BCBDD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7788" b="63298"/>
          <a:stretch/>
        </p:blipFill>
        <p:spPr>
          <a:xfrm>
            <a:off x="412748" y="3503443"/>
            <a:ext cx="6586626" cy="108591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364EBD-44CA-0F4D-AE03-3653612A8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9809" y="3512804"/>
            <a:ext cx="976788" cy="1076554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5C1B497A-93EF-A04F-BF56-0FD1E39840C0}"/>
              </a:ext>
            </a:extLst>
          </p:cNvPr>
          <p:cNvGrpSpPr/>
          <p:nvPr/>
        </p:nvGrpSpPr>
        <p:grpSpPr>
          <a:xfrm rot="13257452">
            <a:off x="1803737" y="3504796"/>
            <a:ext cx="1562920" cy="1048741"/>
            <a:chOff x="5421197" y="904879"/>
            <a:chExt cx="3583041" cy="2089142"/>
          </a:xfrm>
        </p:grpSpPr>
        <p:pic>
          <p:nvPicPr>
            <p:cNvPr id="28" name="Picture 27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AACA54B2-0E1A-C44D-81F0-BA9E297B85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67"/>
            <a:stretch/>
          </p:blipFill>
          <p:spPr>
            <a:xfrm rot="17271572" flipV="1">
              <a:off x="6251517" y="241300"/>
              <a:ext cx="2089142" cy="3416300"/>
            </a:xfrm>
            <a:prstGeom prst="rect">
              <a:avLst/>
            </a:prstGeom>
          </p:spPr>
        </p:pic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58B916B-767C-8F40-96DF-AEB321FEC8C5}"/>
                </a:ext>
              </a:extLst>
            </p:cNvPr>
            <p:cNvSpPr/>
            <p:nvPr/>
          </p:nvSpPr>
          <p:spPr>
            <a:xfrm>
              <a:off x="5845716" y="172171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4707584-258C-6641-AC71-E109B144D598}"/>
                </a:ext>
              </a:extLst>
            </p:cNvPr>
            <p:cNvSpPr/>
            <p:nvPr/>
          </p:nvSpPr>
          <p:spPr>
            <a:xfrm>
              <a:off x="5818756" y="203909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8FE2E100-2655-8B40-AF39-D3E88C268399}"/>
                </a:ext>
              </a:extLst>
            </p:cNvPr>
            <p:cNvSpPr/>
            <p:nvPr/>
          </p:nvSpPr>
          <p:spPr>
            <a:xfrm>
              <a:off x="5421197" y="1837944"/>
              <a:ext cx="307848" cy="286385"/>
            </a:xfrm>
            <a:prstGeom prst="ellipse">
              <a:avLst/>
            </a:prstGeom>
            <a:solidFill>
              <a:srgbClr val="F2084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7" name="Picture 26" descr="Shape&#10;&#10;Description automatically generated">
            <a:extLst>
              <a:ext uri="{FF2B5EF4-FFF2-40B4-BE49-F238E27FC236}">
                <a16:creationId xmlns:a16="http://schemas.microsoft.com/office/drawing/2014/main" id="{F9E2CA07-2821-5F4A-85AD-03503E931C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1497298" y="3737082"/>
            <a:ext cx="1087899" cy="904052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BECA5077-DD2C-0748-B5B2-93DF7A2F4063}"/>
              </a:ext>
            </a:extLst>
          </p:cNvPr>
          <p:cNvGrpSpPr/>
          <p:nvPr/>
        </p:nvGrpSpPr>
        <p:grpSpPr>
          <a:xfrm rot="20836967">
            <a:off x="3586631" y="3322997"/>
            <a:ext cx="2232175" cy="1139739"/>
            <a:chOff x="1524294" y="894990"/>
            <a:chExt cx="2478394" cy="133675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377CA06-3C7A-474C-AE73-77D0A1640E84}"/>
                </a:ext>
              </a:extLst>
            </p:cNvPr>
            <p:cNvSpPr/>
            <p:nvPr/>
          </p:nvSpPr>
          <p:spPr>
            <a:xfrm rot="19618211">
              <a:off x="1624580" y="1378997"/>
              <a:ext cx="2378108" cy="825471"/>
            </a:xfrm>
            <a:prstGeom prst="ellipse">
              <a:avLst/>
            </a:prstGeom>
            <a:solidFill>
              <a:srgbClr val="8F5222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FA063AD-2673-9241-A825-5A513382FF09}"/>
                </a:ext>
              </a:extLst>
            </p:cNvPr>
            <p:cNvSpPr/>
            <p:nvPr/>
          </p:nvSpPr>
          <p:spPr>
            <a:xfrm rot="19618211">
              <a:off x="2631134" y="1322359"/>
              <a:ext cx="1083278" cy="496413"/>
            </a:xfrm>
            <a:prstGeom prst="ellipse">
              <a:avLst/>
            </a:prstGeom>
            <a:solidFill>
              <a:srgbClr val="643918"/>
            </a:solidFill>
            <a:ln>
              <a:solidFill>
                <a:schemeClr val="tx1"/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perspectiveHeroicExtremeLeftFacing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8" name="Picture 37" descr="A picture containing light&#10;&#10;Description automatically generated">
              <a:extLst>
                <a:ext uri="{FF2B5EF4-FFF2-40B4-BE49-F238E27FC236}">
                  <a16:creationId xmlns:a16="http://schemas.microsoft.com/office/drawing/2014/main" id="{D987900E-DA73-AC40-AD74-DA6F26BB46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02" r="12140" b="51938"/>
            <a:stretch/>
          </p:blipFill>
          <p:spPr>
            <a:xfrm>
              <a:off x="1524294" y="894990"/>
              <a:ext cx="1278673" cy="1336752"/>
            </a:xfrm>
            <a:prstGeom prst="ellipse">
              <a:avLst/>
            </a:prstGeom>
            <a:scene3d>
              <a:camera prst="isometricOffAxis2Left"/>
              <a:lightRig rig="threePt" dir="t"/>
            </a:scene3d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1980B09B-039F-BA45-A245-C7F018A884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1515" y="3389823"/>
            <a:ext cx="1222064" cy="130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2FB7722-4D5E-9C4F-8BB6-025D5ACCC6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7289"/>
          <a:stretch/>
        </p:blipFill>
        <p:spPr>
          <a:xfrm>
            <a:off x="434695" y="4579997"/>
            <a:ext cx="6586622" cy="1530643"/>
          </a:xfrm>
          <a:prstGeom prst="rect">
            <a:avLst/>
          </a:prstGeom>
        </p:spPr>
      </p:pic>
      <p:pic>
        <p:nvPicPr>
          <p:cNvPr id="4" name="Picture 3" descr="A picture containing text, different&#10;&#10;Description automatically generated">
            <a:extLst>
              <a:ext uri="{FF2B5EF4-FFF2-40B4-BE49-F238E27FC236}">
                <a16:creationId xmlns:a16="http://schemas.microsoft.com/office/drawing/2014/main" id="{1D31910C-28AD-1E44-91CC-0A25C8E7DFA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5" t="8756" r="5820" b="15821"/>
          <a:stretch/>
        </p:blipFill>
        <p:spPr>
          <a:xfrm>
            <a:off x="-1344297" y="4342065"/>
            <a:ext cx="1263949" cy="14089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769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57 0.07523 C 0.08398 0.0919 0.24968 0.10856 0.39151 0.10093 C 0.53478 0.09329 0.72068 0.11458 0.77388 0.0294 C 0.82709 -0.05602 0.72388 -0.32569 0.71186 -0.41065 C 0.7 -0.49537 0.70113 -0.48796 0.70225 -0.48032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26" y="-2662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0.0213 L 0.16987 -0.1419 C 0.20513 -0.17801 0.25865 -0.19745 0.31474 -0.19745 C 0.37821 -0.19745 0.42901 -0.17801 0.46442 -0.1419 L 0.63462 0.0213 " pathEditMode="relative" rAng="0" ptsTypes="AAAAA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31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0.0044 L 0.1867 -0.1037 C 0.22564 -0.12824 0.28429 -0.14051 0.34599 -0.14051 C 0.4157 -0.14051 0.47163 -0.12824 0.51058 -0.1037 L 0.6976 0.0044 " pathEditMode="relative" rAng="0" ptsTypes="AAA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872" y="-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>
            <a:extLst>
              <a:ext uri="{FF2B5EF4-FFF2-40B4-BE49-F238E27FC236}">
                <a16:creationId xmlns:a16="http://schemas.microsoft.com/office/drawing/2014/main" id="{13579611-FE4A-CA43-BF04-C647BA7BED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251" b="63144"/>
          <a:stretch/>
        </p:blipFill>
        <p:spPr>
          <a:xfrm>
            <a:off x="453902" y="2990255"/>
            <a:ext cx="2927968" cy="512648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46870" y="-221490"/>
            <a:ext cx="1322586" cy="3225875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4639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BD24B65-1C82-DD44-823A-13C78073AC13}"/>
              </a:ext>
            </a:extLst>
          </p:cNvPr>
          <p:cNvSpPr/>
          <p:nvPr/>
        </p:nvSpPr>
        <p:spPr>
          <a:xfrm>
            <a:off x="1897002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E83D1AA-7A95-284F-9FBB-338B846ECDD2}"/>
              </a:ext>
            </a:extLst>
          </p:cNvPr>
          <p:cNvSpPr/>
          <p:nvPr/>
        </p:nvSpPr>
        <p:spPr>
          <a:xfrm>
            <a:off x="2529010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D54766-E173-A74E-AF94-D64385C86202}"/>
              </a:ext>
            </a:extLst>
          </p:cNvPr>
          <p:cNvSpPr/>
          <p:nvPr/>
        </p:nvSpPr>
        <p:spPr>
          <a:xfrm>
            <a:off x="3145231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2CA0C779-8332-0A4A-89CC-3C31C631C8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360" y="504264"/>
            <a:ext cx="1505545" cy="148909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49F3A03-599A-204B-AC71-950FC05095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0447" y="2945923"/>
            <a:ext cx="516803" cy="569588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3259F5DE-8A56-4A48-A6A8-9986A61C1B8B}"/>
              </a:ext>
            </a:extLst>
          </p:cNvPr>
          <p:cNvGrpSpPr/>
          <p:nvPr/>
        </p:nvGrpSpPr>
        <p:grpSpPr>
          <a:xfrm rot="13257452">
            <a:off x="946489" y="2923584"/>
            <a:ext cx="871888" cy="538917"/>
            <a:chOff x="5421197" y="904879"/>
            <a:chExt cx="3583041" cy="2089142"/>
          </a:xfrm>
        </p:grpSpPr>
        <p:pic>
          <p:nvPicPr>
            <p:cNvPr id="43" name="Picture 42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3441E3A6-A874-6C48-9EF5-1CAFC8768D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67"/>
            <a:stretch/>
          </p:blipFill>
          <p:spPr>
            <a:xfrm rot="17271572" flipV="1">
              <a:off x="6251517" y="241300"/>
              <a:ext cx="2089142" cy="3416300"/>
            </a:xfrm>
            <a:prstGeom prst="rect">
              <a:avLst/>
            </a:prstGeom>
          </p:spPr>
        </p:pic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96DAE530-7472-6341-A862-5DDEC6714F16}"/>
                </a:ext>
              </a:extLst>
            </p:cNvPr>
            <p:cNvSpPr/>
            <p:nvPr/>
          </p:nvSpPr>
          <p:spPr>
            <a:xfrm>
              <a:off x="5845716" y="172171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F12D801-4341-6D4B-8C28-B11CE1838827}"/>
                </a:ext>
              </a:extLst>
            </p:cNvPr>
            <p:cNvSpPr/>
            <p:nvPr/>
          </p:nvSpPr>
          <p:spPr>
            <a:xfrm>
              <a:off x="5818756" y="203909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97CBFD64-3B1C-D943-B585-E8E394A2D9E7}"/>
                </a:ext>
              </a:extLst>
            </p:cNvPr>
            <p:cNvSpPr/>
            <p:nvPr/>
          </p:nvSpPr>
          <p:spPr>
            <a:xfrm>
              <a:off x="5421197" y="1837944"/>
              <a:ext cx="307848" cy="286385"/>
            </a:xfrm>
            <a:prstGeom prst="ellipse">
              <a:avLst/>
            </a:prstGeom>
            <a:solidFill>
              <a:srgbClr val="F2084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7" name="Picture 56" descr="Shape&#10;&#10;Description automatically generated">
            <a:extLst>
              <a:ext uri="{FF2B5EF4-FFF2-40B4-BE49-F238E27FC236}">
                <a16:creationId xmlns:a16="http://schemas.microsoft.com/office/drawing/2014/main" id="{50FF56F9-EF65-E343-87ED-7A8CC737F27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945739" y="3088323"/>
            <a:ext cx="580893" cy="482726"/>
          </a:xfrm>
          <a:prstGeom prst="rect">
            <a:avLst/>
          </a:prstGeom>
        </p:spPr>
      </p:pic>
      <p:grpSp>
        <p:nvGrpSpPr>
          <p:cNvPr id="59" name="Group 58">
            <a:extLst>
              <a:ext uri="{FF2B5EF4-FFF2-40B4-BE49-F238E27FC236}">
                <a16:creationId xmlns:a16="http://schemas.microsoft.com/office/drawing/2014/main" id="{AF9038B1-90C6-314A-BF72-EE32B28FB0C9}"/>
              </a:ext>
            </a:extLst>
          </p:cNvPr>
          <p:cNvGrpSpPr/>
          <p:nvPr/>
        </p:nvGrpSpPr>
        <p:grpSpPr>
          <a:xfrm rot="20836967">
            <a:off x="2019783" y="2976135"/>
            <a:ext cx="911159" cy="494865"/>
            <a:chOff x="1524294" y="894990"/>
            <a:chExt cx="2478394" cy="1336752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6C25279C-CFD6-2842-A61B-EE3766172464}"/>
                </a:ext>
              </a:extLst>
            </p:cNvPr>
            <p:cNvSpPr/>
            <p:nvPr/>
          </p:nvSpPr>
          <p:spPr>
            <a:xfrm rot="19618211">
              <a:off x="1624580" y="1378997"/>
              <a:ext cx="2378108" cy="825471"/>
            </a:xfrm>
            <a:prstGeom prst="ellipse">
              <a:avLst/>
            </a:prstGeom>
            <a:solidFill>
              <a:srgbClr val="8F5222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D546E4A1-7FC9-AA4D-8825-7A4D3FC0D609}"/>
                </a:ext>
              </a:extLst>
            </p:cNvPr>
            <p:cNvSpPr/>
            <p:nvPr/>
          </p:nvSpPr>
          <p:spPr>
            <a:xfrm rot="19618211">
              <a:off x="2631134" y="1322359"/>
              <a:ext cx="1083278" cy="496413"/>
            </a:xfrm>
            <a:prstGeom prst="ellipse">
              <a:avLst/>
            </a:prstGeom>
            <a:solidFill>
              <a:srgbClr val="643918"/>
            </a:solidFill>
            <a:ln>
              <a:solidFill>
                <a:schemeClr val="tx1"/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perspectiveHeroicExtremeLeftFacing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2" name="Picture 61" descr="A picture containing light&#10;&#10;Description automatically generated">
              <a:extLst>
                <a:ext uri="{FF2B5EF4-FFF2-40B4-BE49-F238E27FC236}">
                  <a16:creationId xmlns:a16="http://schemas.microsoft.com/office/drawing/2014/main" id="{DBB90EA9-05A5-AF41-A13F-2A04FE368C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02" r="12140" b="51938"/>
            <a:stretch/>
          </p:blipFill>
          <p:spPr>
            <a:xfrm>
              <a:off x="1524294" y="894990"/>
              <a:ext cx="1278673" cy="1336752"/>
            </a:xfrm>
            <a:prstGeom prst="ellipse">
              <a:avLst/>
            </a:prstGeom>
            <a:scene3d>
              <a:camera prst="isometricOffAxis2Left"/>
              <a:lightRig rig="threePt" dir="t"/>
            </a:scene3d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7C5FC762-EB0A-3F42-BF84-08BBC44AE3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02077" y="2990255"/>
            <a:ext cx="528382" cy="5637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8C2672-F07F-ED4F-82A3-33D561F53A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01" b="-1"/>
          <a:stretch/>
        </p:blipFill>
        <p:spPr>
          <a:xfrm>
            <a:off x="453902" y="3501900"/>
            <a:ext cx="2927968" cy="82847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8D6D205B-C9AC-BA40-A863-9A523D8A3A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251" b="63144"/>
          <a:stretch/>
        </p:blipFill>
        <p:spPr>
          <a:xfrm>
            <a:off x="3481084" y="2995373"/>
            <a:ext cx="2927968" cy="51264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7C117EB3-8453-4640-BE54-4D405AAC43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8995" y="5056590"/>
            <a:ext cx="516803" cy="569588"/>
          </a:xfrm>
          <a:prstGeom prst="rect">
            <a:avLst/>
          </a:prstGeom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5B8E254D-34DF-2A4F-AE7E-79C0FC54B9F4}"/>
              </a:ext>
            </a:extLst>
          </p:cNvPr>
          <p:cNvGrpSpPr/>
          <p:nvPr/>
        </p:nvGrpSpPr>
        <p:grpSpPr>
          <a:xfrm rot="13257452">
            <a:off x="3988185" y="2914188"/>
            <a:ext cx="871888" cy="538917"/>
            <a:chOff x="5421197" y="904879"/>
            <a:chExt cx="3583041" cy="2089142"/>
          </a:xfrm>
        </p:grpSpPr>
        <p:pic>
          <p:nvPicPr>
            <p:cNvPr id="70" name="Picture 69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BD3C9AB9-CF93-FD43-84E1-ED32F7EA52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67"/>
            <a:stretch/>
          </p:blipFill>
          <p:spPr>
            <a:xfrm rot="17271572" flipV="1">
              <a:off x="6251517" y="241300"/>
              <a:ext cx="2089142" cy="3416300"/>
            </a:xfrm>
            <a:prstGeom prst="rect">
              <a:avLst/>
            </a:prstGeom>
          </p:spPr>
        </p:pic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4A386CB0-FAE2-AA47-9684-60EEA8EFF431}"/>
                </a:ext>
              </a:extLst>
            </p:cNvPr>
            <p:cNvSpPr/>
            <p:nvPr/>
          </p:nvSpPr>
          <p:spPr>
            <a:xfrm>
              <a:off x="5845716" y="172171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B350D823-C95C-D540-B8E9-18A1B1AAD7DD}"/>
                </a:ext>
              </a:extLst>
            </p:cNvPr>
            <p:cNvSpPr/>
            <p:nvPr/>
          </p:nvSpPr>
          <p:spPr>
            <a:xfrm>
              <a:off x="5818756" y="203909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5505547E-1906-3C43-92C6-2C753F1DFE64}"/>
                </a:ext>
              </a:extLst>
            </p:cNvPr>
            <p:cNvSpPr/>
            <p:nvPr/>
          </p:nvSpPr>
          <p:spPr>
            <a:xfrm>
              <a:off x="5421197" y="1837944"/>
              <a:ext cx="307848" cy="286385"/>
            </a:xfrm>
            <a:prstGeom prst="ellipse">
              <a:avLst/>
            </a:prstGeom>
            <a:solidFill>
              <a:srgbClr val="F2084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4" name="Picture 73" descr="Shape&#10;&#10;Description automatically generated">
            <a:extLst>
              <a:ext uri="{FF2B5EF4-FFF2-40B4-BE49-F238E27FC236}">
                <a16:creationId xmlns:a16="http://schemas.microsoft.com/office/drawing/2014/main" id="{6A17D2F3-346E-3B48-9CA2-EDFACE77DA6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3987435" y="3078927"/>
            <a:ext cx="580893" cy="482726"/>
          </a:xfrm>
          <a:prstGeom prst="rect">
            <a:avLst/>
          </a:prstGeom>
        </p:spPr>
      </p:pic>
      <p:grpSp>
        <p:nvGrpSpPr>
          <p:cNvPr id="75" name="Group 74">
            <a:extLst>
              <a:ext uri="{FF2B5EF4-FFF2-40B4-BE49-F238E27FC236}">
                <a16:creationId xmlns:a16="http://schemas.microsoft.com/office/drawing/2014/main" id="{D709F116-B403-C448-80F1-C8FE39C05ADB}"/>
              </a:ext>
            </a:extLst>
          </p:cNvPr>
          <p:cNvGrpSpPr/>
          <p:nvPr/>
        </p:nvGrpSpPr>
        <p:grpSpPr>
          <a:xfrm rot="20836967">
            <a:off x="4497421" y="5064016"/>
            <a:ext cx="911159" cy="494865"/>
            <a:chOff x="1524294" y="894990"/>
            <a:chExt cx="2478394" cy="1336752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4F388814-1D0C-0D42-A413-16709776DBEB}"/>
                </a:ext>
              </a:extLst>
            </p:cNvPr>
            <p:cNvSpPr/>
            <p:nvPr/>
          </p:nvSpPr>
          <p:spPr>
            <a:xfrm rot="19618211">
              <a:off x="1624580" y="1378997"/>
              <a:ext cx="2378108" cy="825471"/>
            </a:xfrm>
            <a:prstGeom prst="ellipse">
              <a:avLst/>
            </a:prstGeom>
            <a:solidFill>
              <a:srgbClr val="8F5222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1938AD1C-4292-AE40-A8D2-443FF3162457}"/>
                </a:ext>
              </a:extLst>
            </p:cNvPr>
            <p:cNvSpPr/>
            <p:nvPr/>
          </p:nvSpPr>
          <p:spPr>
            <a:xfrm rot="19618211">
              <a:off x="2631134" y="1322359"/>
              <a:ext cx="1083278" cy="496413"/>
            </a:xfrm>
            <a:prstGeom prst="ellipse">
              <a:avLst/>
            </a:prstGeom>
            <a:solidFill>
              <a:srgbClr val="643918"/>
            </a:solidFill>
            <a:ln>
              <a:solidFill>
                <a:schemeClr val="tx1"/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perspectiveHeroicExtremeLeftFacing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8" name="Picture 77" descr="A picture containing light&#10;&#10;Description automatically generated">
              <a:extLst>
                <a:ext uri="{FF2B5EF4-FFF2-40B4-BE49-F238E27FC236}">
                  <a16:creationId xmlns:a16="http://schemas.microsoft.com/office/drawing/2014/main" id="{F7A55280-C9A5-C042-91BC-2E291DAC92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02" r="12140" b="51938"/>
            <a:stretch/>
          </p:blipFill>
          <p:spPr>
            <a:xfrm>
              <a:off x="1524294" y="894990"/>
              <a:ext cx="1278673" cy="1336752"/>
            </a:xfrm>
            <a:prstGeom prst="ellipse">
              <a:avLst/>
            </a:prstGeom>
            <a:scene3d>
              <a:camera prst="isometricOffAxis2Left"/>
              <a:lightRig rig="threePt" dir="t"/>
            </a:scene3d>
          </p:spPr>
        </p:pic>
      </p:grpSp>
      <p:pic>
        <p:nvPicPr>
          <p:cNvPr id="79" name="Picture 78">
            <a:extLst>
              <a:ext uri="{FF2B5EF4-FFF2-40B4-BE49-F238E27FC236}">
                <a16:creationId xmlns:a16="http://schemas.microsoft.com/office/drawing/2014/main" id="{C807F91D-E6C6-014E-AC5D-E217766037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00231" y="5094862"/>
            <a:ext cx="528382" cy="563719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705A4A50-E165-FF45-B3CE-E56D31652F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01" b="-1"/>
          <a:stretch/>
        </p:blipFill>
        <p:spPr>
          <a:xfrm>
            <a:off x="3495598" y="3492504"/>
            <a:ext cx="2927968" cy="82847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3B5243FE-ECB5-7245-8485-AB26EECCA6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251" b="63144"/>
          <a:stretch/>
        </p:blipFill>
        <p:spPr>
          <a:xfrm>
            <a:off x="6538871" y="2967810"/>
            <a:ext cx="2927968" cy="512648"/>
          </a:xfrm>
          <a:prstGeom prst="rect">
            <a:avLst/>
          </a:prstGeom>
        </p:spPr>
      </p:pic>
      <p:grpSp>
        <p:nvGrpSpPr>
          <p:cNvPr id="82" name="Group 81">
            <a:extLst>
              <a:ext uri="{FF2B5EF4-FFF2-40B4-BE49-F238E27FC236}">
                <a16:creationId xmlns:a16="http://schemas.microsoft.com/office/drawing/2014/main" id="{DBC5B83E-7988-984B-B199-1AC7935D49AE}"/>
              </a:ext>
            </a:extLst>
          </p:cNvPr>
          <p:cNvGrpSpPr/>
          <p:nvPr/>
        </p:nvGrpSpPr>
        <p:grpSpPr>
          <a:xfrm rot="13257452">
            <a:off x="7031458" y="2901139"/>
            <a:ext cx="871888" cy="538917"/>
            <a:chOff x="5421197" y="904879"/>
            <a:chExt cx="3583041" cy="2089142"/>
          </a:xfrm>
        </p:grpSpPr>
        <p:pic>
          <p:nvPicPr>
            <p:cNvPr id="83" name="Picture 82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D3EB7CCC-EAC8-5448-B7BE-4D18848B8E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67"/>
            <a:stretch/>
          </p:blipFill>
          <p:spPr>
            <a:xfrm rot="17271572" flipV="1">
              <a:off x="6251517" y="241300"/>
              <a:ext cx="2089142" cy="3416300"/>
            </a:xfrm>
            <a:prstGeom prst="rect">
              <a:avLst/>
            </a:prstGeom>
          </p:spPr>
        </p:pic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2D3D5403-3544-A642-BC3D-17BF5C762391}"/>
                </a:ext>
              </a:extLst>
            </p:cNvPr>
            <p:cNvSpPr/>
            <p:nvPr/>
          </p:nvSpPr>
          <p:spPr>
            <a:xfrm>
              <a:off x="5845716" y="172171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DAF7A983-248E-0D46-ABB2-7BD1F1616E67}"/>
                </a:ext>
              </a:extLst>
            </p:cNvPr>
            <p:cNvSpPr/>
            <p:nvPr/>
          </p:nvSpPr>
          <p:spPr>
            <a:xfrm>
              <a:off x="5818756" y="203909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FDC71949-5416-7041-AB48-E81396CDFC00}"/>
                </a:ext>
              </a:extLst>
            </p:cNvPr>
            <p:cNvSpPr/>
            <p:nvPr/>
          </p:nvSpPr>
          <p:spPr>
            <a:xfrm>
              <a:off x="5421197" y="1837944"/>
              <a:ext cx="307848" cy="286385"/>
            </a:xfrm>
            <a:prstGeom prst="ellipse">
              <a:avLst/>
            </a:prstGeom>
            <a:solidFill>
              <a:srgbClr val="F2084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7" name="Picture 86" descr="Shape&#10;&#10;Description automatically generated">
            <a:extLst>
              <a:ext uri="{FF2B5EF4-FFF2-40B4-BE49-F238E27FC236}">
                <a16:creationId xmlns:a16="http://schemas.microsoft.com/office/drawing/2014/main" id="{6A3EF4AF-6585-1447-81B8-E47540456DD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7030708" y="3065878"/>
            <a:ext cx="580893" cy="482726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0D7F4ABB-D58F-554F-B9F6-E36669FFB3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01" b="-1"/>
          <a:stretch/>
        </p:blipFill>
        <p:spPr>
          <a:xfrm>
            <a:off x="6538871" y="3479455"/>
            <a:ext cx="2927968" cy="828475"/>
          </a:xfrm>
          <a:prstGeom prst="rect">
            <a:avLst/>
          </a:prstGeom>
        </p:spPr>
      </p:pic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41A307B-0D1A-D145-9C40-B9FA06F1AACE}"/>
              </a:ext>
            </a:extLst>
          </p:cNvPr>
          <p:cNvSpPr/>
          <p:nvPr/>
        </p:nvSpPr>
        <p:spPr>
          <a:xfrm>
            <a:off x="3508338" y="2716115"/>
            <a:ext cx="2901405" cy="189503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61D341E-932E-224F-ABB3-5D628342416B}"/>
              </a:ext>
            </a:extLst>
          </p:cNvPr>
          <p:cNvSpPr/>
          <p:nvPr/>
        </p:nvSpPr>
        <p:spPr>
          <a:xfrm>
            <a:off x="6556776" y="2662177"/>
            <a:ext cx="2895322" cy="331206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DB93F81-EAD6-7D42-B272-9F7FB9ED24F8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92079" y="2829149"/>
            <a:ext cx="2224716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370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81481E-6 L 0.09503 0.1564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4" y="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22292 0.15788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38" y="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0.35513 0.1588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56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53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>
            <a:extLst>
              <a:ext uri="{FF2B5EF4-FFF2-40B4-BE49-F238E27FC236}">
                <a16:creationId xmlns:a16="http://schemas.microsoft.com/office/drawing/2014/main" id="{13579611-FE4A-CA43-BF04-C647BA7BED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251" b="63144"/>
          <a:stretch/>
        </p:blipFill>
        <p:spPr>
          <a:xfrm>
            <a:off x="453902" y="2990255"/>
            <a:ext cx="2927968" cy="512648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46870" y="-221490"/>
            <a:ext cx="1322586" cy="3225875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46396" y="8721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BD24B65-1C82-DD44-823A-13C78073AC13}"/>
              </a:ext>
            </a:extLst>
          </p:cNvPr>
          <p:cNvSpPr/>
          <p:nvPr/>
        </p:nvSpPr>
        <p:spPr>
          <a:xfrm>
            <a:off x="1897002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E83D1AA-7A95-284F-9FBB-338B846ECDD2}"/>
              </a:ext>
            </a:extLst>
          </p:cNvPr>
          <p:cNvSpPr/>
          <p:nvPr/>
        </p:nvSpPr>
        <p:spPr>
          <a:xfrm>
            <a:off x="2529010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D54766-E173-A74E-AF94-D64385C86202}"/>
              </a:ext>
            </a:extLst>
          </p:cNvPr>
          <p:cNvSpPr/>
          <p:nvPr/>
        </p:nvSpPr>
        <p:spPr>
          <a:xfrm>
            <a:off x="3145231" y="87219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CA0C779-8332-0A4A-89CC-3C31C631C8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0748" y="671236"/>
            <a:ext cx="1505545" cy="148909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49F3A03-599A-204B-AC71-950FC05095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4631" y="2945923"/>
            <a:ext cx="516803" cy="569588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3259F5DE-8A56-4A48-A6A8-9986A61C1B8B}"/>
              </a:ext>
            </a:extLst>
          </p:cNvPr>
          <p:cNvGrpSpPr/>
          <p:nvPr/>
        </p:nvGrpSpPr>
        <p:grpSpPr>
          <a:xfrm rot="13257452">
            <a:off x="740673" y="2923584"/>
            <a:ext cx="871888" cy="538917"/>
            <a:chOff x="5421197" y="904879"/>
            <a:chExt cx="3583041" cy="2089142"/>
          </a:xfrm>
        </p:grpSpPr>
        <p:pic>
          <p:nvPicPr>
            <p:cNvPr id="43" name="Picture 42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3441E3A6-A874-6C48-9EF5-1CAFC8768D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67"/>
            <a:stretch/>
          </p:blipFill>
          <p:spPr>
            <a:xfrm rot="17271572" flipV="1">
              <a:off x="6251517" y="241300"/>
              <a:ext cx="2089142" cy="3416300"/>
            </a:xfrm>
            <a:prstGeom prst="rect">
              <a:avLst/>
            </a:prstGeom>
          </p:spPr>
        </p:pic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96DAE530-7472-6341-A862-5DDEC6714F16}"/>
                </a:ext>
              </a:extLst>
            </p:cNvPr>
            <p:cNvSpPr/>
            <p:nvPr/>
          </p:nvSpPr>
          <p:spPr>
            <a:xfrm>
              <a:off x="5845716" y="172171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F12D801-4341-6D4B-8C28-B11CE1838827}"/>
                </a:ext>
              </a:extLst>
            </p:cNvPr>
            <p:cNvSpPr/>
            <p:nvPr/>
          </p:nvSpPr>
          <p:spPr>
            <a:xfrm>
              <a:off x="5818756" y="203909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97CBFD64-3B1C-D943-B585-E8E394A2D9E7}"/>
                </a:ext>
              </a:extLst>
            </p:cNvPr>
            <p:cNvSpPr/>
            <p:nvPr/>
          </p:nvSpPr>
          <p:spPr>
            <a:xfrm>
              <a:off x="5421197" y="1837944"/>
              <a:ext cx="307848" cy="286385"/>
            </a:xfrm>
            <a:prstGeom prst="ellipse">
              <a:avLst/>
            </a:prstGeom>
            <a:solidFill>
              <a:srgbClr val="F2084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7" name="Picture 56" descr="Shape&#10;&#10;Description automatically generated">
            <a:extLst>
              <a:ext uri="{FF2B5EF4-FFF2-40B4-BE49-F238E27FC236}">
                <a16:creationId xmlns:a16="http://schemas.microsoft.com/office/drawing/2014/main" id="{50FF56F9-EF65-E343-87ED-7A8CC737F27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739923" y="3088323"/>
            <a:ext cx="580893" cy="482726"/>
          </a:xfrm>
          <a:prstGeom prst="rect">
            <a:avLst/>
          </a:prstGeom>
        </p:spPr>
      </p:pic>
      <p:grpSp>
        <p:nvGrpSpPr>
          <p:cNvPr id="59" name="Group 58">
            <a:extLst>
              <a:ext uri="{FF2B5EF4-FFF2-40B4-BE49-F238E27FC236}">
                <a16:creationId xmlns:a16="http://schemas.microsoft.com/office/drawing/2014/main" id="{AF9038B1-90C6-314A-BF72-EE32B28FB0C9}"/>
              </a:ext>
            </a:extLst>
          </p:cNvPr>
          <p:cNvGrpSpPr/>
          <p:nvPr/>
        </p:nvGrpSpPr>
        <p:grpSpPr>
          <a:xfrm rot="20836967">
            <a:off x="1813967" y="2976135"/>
            <a:ext cx="911159" cy="494865"/>
            <a:chOff x="1524294" y="894990"/>
            <a:chExt cx="2478394" cy="1336752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6C25279C-CFD6-2842-A61B-EE3766172464}"/>
                </a:ext>
              </a:extLst>
            </p:cNvPr>
            <p:cNvSpPr/>
            <p:nvPr/>
          </p:nvSpPr>
          <p:spPr>
            <a:xfrm rot="19618211">
              <a:off x="1624580" y="1378997"/>
              <a:ext cx="2378108" cy="825471"/>
            </a:xfrm>
            <a:prstGeom prst="ellipse">
              <a:avLst/>
            </a:prstGeom>
            <a:solidFill>
              <a:srgbClr val="8F5222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D546E4A1-7FC9-AA4D-8825-7A4D3FC0D609}"/>
                </a:ext>
              </a:extLst>
            </p:cNvPr>
            <p:cNvSpPr/>
            <p:nvPr/>
          </p:nvSpPr>
          <p:spPr>
            <a:xfrm rot="19618211">
              <a:off x="2631134" y="1322359"/>
              <a:ext cx="1083278" cy="496413"/>
            </a:xfrm>
            <a:prstGeom prst="ellipse">
              <a:avLst/>
            </a:prstGeom>
            <a:solidFill>
              <a:srgbClr val="643918"/>
            </a:solidFill>
            <a:ln>
              <a:solidFill>
                <a:schemeClr val="tx1"/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perspectiveHeroicExtremeLeftFacing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2" name="Picture 61" descr="A picture containing light&#10;&#10;Description automatically generated">
              <a:extLst>
                <a:ext uri="{FF2B5EF4-FFF2-40B4-BE49-F238E27FC236}">
                  <a16:creationId xmlns:a16="http://schemas.microsoft.com/office/drawing/2014/main" id="{DBB90EA9-05A5-AF41-A13F-2A04FE368C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02" r="12140" b="51938"/>
            <a:stretch/>
          </p:blipFill>
          <p:spPr>
            <a:xfrm>
              <a:off x="1524294" y="894990"/>
              <a:ext cx="1278673" cy="1336752"/>
            </a:xfrm>
            <a:prstGeom prst="ellipse">
              <a:avLst/>
            </a:prstGeom>
            <a:scene3d>
              <a:camera prst="isometricOffAxis2Left"/>
              <a:lightRig rig="threePt" dir="t"/>
            </a:scene3d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7C5FC762-EB0A-3F42-BF84-08BBC44AE3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96261" y="2990255"/>
            <a:ext cx="528382" cy="5637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8C2672-F07F-ED4F-82A3-33D561F53A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01" b="-1"/>
          <a:stretch/>
        </p:blipFill>
        <p:spPr>
          <a:xfrm>
            <a:off x="453902" y="3501900"/>
            <a:ext cx="2927968" cy="828475"/>
          </a:xfrm>
          <a:prstGeom prst="rect">
            <a:avLst/>
          </a:prstGeom>
        </p:spPr>
      </p:pic>
      <p:pic>
        <p:nvPicPr>
          <p:cNvPr id="89" name="Picture 2" descr="Snake clipart">
            <a:extLst>
              <a:ext uri="{FF2B5EF4-FFF2-40B4-BE49-F238E27FC236}">
                <a16:creationId xmlns:a16="http://schemas.microsoft.com/office/drawing/2014/main" id="{C39553B0-D63B-754B-AB2D-125F20D35D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59145" b="51648"/>
          <a:stretch/>
        </p:blipFill>
        <p:spPr bwMode="auto">
          <a:xfrm>
            <a:off x="2416404" y="2940958"/>
            <a:ext cx="757681" cy="56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01D41B98-9C47-B34A-87D9-FE478368CF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251" b="63144"/>
          <a:stretch/>
        </p:blipFill>
        <p:spPr>
          <a:xfrm>
            <a:off x="3480748" y="3003866"/>
            <a:ext cx="2927968" cy="512648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8FC2B745-2EF5-8D4F-9A2D-5F69C9A3ED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8984" y="5083919"/>
            <a:ext cx="516803" cy="569588"/>
          </a:xfrm>
          <a:prstGeom prst="rect">
            <a:avLst/>
          </a:prstGeom>
        </p:spPr>
      </p:pic>
      <p:grpSp>
        <p:nvGrpSpPr>
          <p:cNvPr id="92" name="Group 91">
            <a:extLst>
              <a:ext uri="{FF2B5EF4-FFF2-40B4-BE49-F238E27FC236}">
                <a16:creationId xmlns:a16="http://schemas.microsoft.com/office/drawing/2014/main" id="{FAFA7EA6-850A-5B4E-86C4-D63A6B367DEE}"/>
              </a:ext>
            </a:extLst>
          </p:cNvPr>
          <p:cNvGrpSpPr/>
          <p:nvPr/>
        </p:nvGrpSpPr>
        <p:grpSpPr>
          <a:xfrm rot="16200000">
            <a:off x="3621271" y="5164592"/>
            <a:ext cx="871888" cy="538917"/>
            <a:chOff x="5421197" y="904879"/>
            <a:chExt cx="3583041" cy="2089142"/>
          </a:xfrm>
        </p:grpSpPr>
        <p:pic>
          <p:nvPicPr>
            <p:cNvPr id="93" name="Picture 92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00A74EB6-3901-9C43-B7CD-0932B52EEA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67"/>
            <a:stretch/>
          </p:blipFill>
          <p:spPr>
            <a:xfrm rot="17271572" flipV="1">
              <a:off x="6251517" y="241300"/>
              <a:ext cx="2089142" cy="3416300"/>
            </a:xfrm>
            <a:prstGeom prst="rect">
              <a:avLst/>
            </a:prstGeom>
          </p:spPr>
        </p:pic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34F3061E-D3E9-A84C-AD0D-9A71A0C5A1E6}"/>
                </a:ext>
              </a:extLst>
            </p:cNvPr>
            <p:cNvSpPr/>
            <p:nvPr/>
          </p:nvSpPr>
          <p:spPr>
            <a:xfrm>
              <a:off x="5845716" y="172171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EFE17606-C371-D541-8F4E-96F779AE0A8A}"/>
                </a:ext>
              </a:extLst>
            </p:cNvPr>
            <p:cNvSpPr/>
            <p:nvPr/>
          </p:nvSpPr>
          <p:spPr>
            <a:xfrm>
              <a:off x="5818756" y="2039097"/>
              <a:ext cx="155447" cy="15544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5D19C79A-D4D7-3843-B105-BBC56CC03845}"/>
                </a:ext>
              </a:extLst>
            </p:cNvPr>
            <p:cNvSpPr/>
            <p:nvPr/>
          </p:nvSpPr>
          <p:spPr>
            <a:xfrm>
              <a:off x="5421197" y="1837944"/>
              <a:ext cx="307848" cy="286385"/>
            </a:xfrm>
            <a:prstGeom prst="ellipse">
              <a:avLst/>
            </a:prstGeom>
            <a:solidFill>
              <a:srgbClr val="F2084E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7" name="Picture 96" descr="Shape&#10;&#10;Description automatically generated">
            <a:extLst>
              <a:ext uri="{FF2B5EF4-FFF2-40B4-BE49-F238E27FC236}">
                <a16:creationId xmlns:a16="http://schemas.microsoft.com/office/drawing/2014/main" id="{A96E7175-5A51-6048-A79E-715B21C596B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3766769" y="3101934"/>
            <a:ext cx="580893" cy="482726"/>
          </a:xfrm>
          <a:prstGeom prst="rect">
            <a:avLst/>
          </a:prstGeom>
        </p:spPr>
      </p:pic>
      <p:grpSp>
        <p:nvGrpSpPr>
          <p:cNvPr id="98" name="Group 97">
            <a:extLst>
              <a:ext uri="{FF2B5EF4-FFF2-40B4-BE49-F238E27FC236}">
                <a16:creationId xmlns:a16="http://schemas.microsoft.com/office/drawing/2014/main" id="{37914336-ACBE-9748-A7AC-979F47F30B7F}"/>
              </a:ext>
            </a:extLst>
          </p:cNvPr>
          <p:cNvGrpSpPr/>
          <p:nvPr/>
        </p:nvGrpSpPr>
        <p:grpSpPr>
          <a:xfrm rot="20836967">
            <a:off x="4821447" y="4522679"/>
            <a:ext cx="911159" cy="494865"/>
            <a:chOff x="1524294" y="894990"/>
            <a:chExt cx="2478394" cy="1336752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E88C1720-3864-D94A-8A9B-C69F904DA6E4}"/>
                </a:ext>
              </a:extLst>
            </p:cNvPr>
            <p:cNvSpPr/>
            <p:nvPr/>
          </p:nvSpPr>
          <p:spPr>
            <a:xfrm rot="19618211">
              <a:off x="1624580" y="1378997"/>
              <a:ext cx="2378108" cy="825471"/>
            </a:xfrm>
            <a:prstGeom prst="ellipse">
              <a:avLst/>
            </a:prstGeom>
            <a:solidFill>
              <a:srgbClr val="8F5222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B4BB4D94-1237-0349-92F5-EB04F32EA735}"/>
                </a:ext>
              </a:extLst>
            </p:cNvPr>
            <p:cNvSpPr/>
            <p:nvPr/>
          </p:nvSpPr>
          <p:spPr>
            <a:xfrm rot="19618211">
              <a:off x="2631134" y="1322359"/>
              <a:ext cx="1083278" cy="496413"/>
            </a:xfrm>
            <a:prstGeom prst="ellipse">
              <a:avLst/>
            </a:prstGeom>
            <a:solidFill>
              <a:srgbClr val="643918"/>
            </a:solidFill>
            <a:ln>
              <a:solidFill>
                <a:schemeClr val="tx1"/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perspectiveHeroicExtremeLeftFacing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1" name="Picture 100" descr="A picture containing light&#10;&#10;Description automatically generated">
              <a:extLst>
                <a:ext uri="{FF2B5EF4-FFF2-40B4-BE49-F238E27FC236}">
                  <a16:creationId xmlns:a16="http://schemas.microsoft.com/office/drawing/2014/main" id="{441931F9-17BF-FF46-9ACA-18E74E7AB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02" r="12140" b="51938"/>
            <a:stretch/>
          </p:blipFill>
          <p:spPr>
            <a:xfrm>
              <a:off x="1524294" y="894990"/>
              <a:ext cx="1278673" cy="1336752"/>
            </a:xfrm>
            <a:prstGeom prst="ellipse">
              <a:avLst/>
            </a:prstGeom>
            <a:scene3d>
              <a:camera prst="isometricOffAxis2Left"/>
              <a:lightRig rig="threePt" dir="t"/>
            </a:scene3d>
          </p:spPr>
        </p:pic>
      </p:grpSp>
      <p:pic>
        <p:nvPicPr>
          <p:cNvPr id="102" name="Picture 101">
            <a:extLst>
              <a:ext uri="{FF2B5EF4-FFF2-40B4-BE49-F238E27FC236}">
                <a16:creationId xmlns:a16="http://schemas.microsoft.com/office/drawing/2014/main" id="{5D731B64-0E6D-4240-ADAB-FB9C93F447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27044" y="5173512"/>
            <a:ext cx="528382" cy="563719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D764CC33-0116-A746-A95F-1F8342076F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01" b="-1"/>
          <a:stretch/>
        </p:blipFill>
        <p:spPr>
          <a:xfrm>
            <a:off x="3480748" y="3515511"/>
            <a:ext cx="2927968" cy="828475"/>
          </a:xfrm>
          <a:prstGeom prst="rect">
            <a:avLst/>
          </a:prstGeom>
        </p:spPr>
      </p:pic>
      <p:pic>
        <p:nvPicPr>
          <p:cNvPr id="104" name="Picture 2" descr="Snake clipart">
            <a:extLst>
              <a:ext uri="{FF2B5EF4-FFF2-40B4-BE49-F238E27FC236}">
                <a16:creationId xmlns:a16="http://schemas.microsoft.com/office/drawing/2014/main" id="{0992B928-25BD-8C43-A480-F4B7C13A72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1" r="-2269" b="-7261"/>
          <a:stretch/>
        </p:blipFill>
        <p:spPr bwMode="auto">
          <a:xfrm>
            <a:off x="4297491" y="4919681"/>
            <a:ext cx="1896628" cy="124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EBD054E8-B2FE-3C4F-A96D-D3A2D2163A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2251" b="63144"/>
          <a:stretch/>
        </p:blipFill>
        <p:spPr>
          <a:xfrm>
            <a:off x="6528042" y="3003866"/>
            <a:ext cx="2927968" cy="512648"/>
          </a:xfrm>
          <a:prstGeom prst="rect">
            <a:avLst/>
          </a:prstGeom>
        </p:spPr>
      </p:pic>
      <p:pic>
        <p:nvPicPr>
          <p:cNvPr id="106" name="Picture 105" descr="Shape&#10;&#10;Description automatically generated">
            <a:extLst>
              <a:ext uri="{FF2B5EF4-FFF2-40B4-BE49-F238E27FC236}">
                <a16:creationId xmlns:a16="http://schemas.microsoft.com/office/drawing/2014/main" id="{A0C78C2B-4FDB-D749-8E51-D196B5DA66F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43" b="92045" l="5466" r="96964">
                        <a14:foregroundMark x1="17814" y1="11364" x2="26316" y2="9740"/>
                        <a14:foregroundMark x1="74089" y1="10714" x2="82794" y2="10714"/>
                        <a14:foregroundMark x1="76113" y1="9091" x2="76113" y2="9091"/>
                        <a14:foregroundMark x1="20648" y1="7630" x2="20648" y2="7630"/>
                        <a14:foregroundMark x1="37854" y1="36851" x2="37854" y2="36851"/>
                        <a14:foregroundMark x1="33198" y1="33442" x2="33198" y2="33442"/>
                        <a14:foregroundMark x1="39676" y1="32955" x2="39676" y2="32955"/>
                        <a14:foregroundMark x1="46559" y1="30519" x2="30567" y2="30195"/>
                        <a14:foregroundMark x1="30567" y1="30195" x2="16802" y2="36039"/>
                        <a14:foregroundMark x1="16802" y1="36039" x2="30162" y2="48052"/>
                        <a14:foregroundMark x1="30162" y1="48052" x2="50405" y2="44481"/>
                        <a14:foregroundMark x1="50405" y1="44481" x2="46559" y2="31981"/>
                        <a14:foregroundMark x1="46559" y1="31981" x2="34413" y2="28896"/>
                        <a14:foregroundMark x1="77530" y1="31006" x2="60526" y2="30844"/>
                        <a14:foregroundMark x1="60526" y1="30844" x2="47571" y2="37825"/>
                        <a14:foregroundMark x1="47571" y1="37825" x2="57085" y2="47890"/>
                        <a14:foregroundMark x1="57085" y1="47890" x2="77530" y2="45779"/>
                        <a14:foregroundMark x1="77530" y1="45779" x2="75506" y2="30357"/>
                        <a14:foregroundMark x1="75506" y1="30357" x2="58704" y2="29545"/>
                        <a14:foregroundMark x1="58704" y1="29545" x2="52834" y2="31494"/>
                        <a14:foregroundMark x1="60931" y1="37662" x2="57085" y2="36851"/>
                        <a14:foregroundMark x1="43927" y1="36688" x2="39069" y2="35714"/>
                        <a14:foregroundMark x1="40891" y1="39773" x2="34615" y2="38474"/>
                        <a14:foregroundMark x1="33806" y1="89935" x2="33603" y2="89935"/>
                        <a14:foregroundMark x1="53644" y1="89448" x2="69028" y2="90422"/>
                        <a14:foregroundMark x1="69028" y1="90422" x2="52429" y2="90260"/>
                        <a14:foregroundMark x1="39879" y1="31006" x2="22470" y2="31818"/>
                        <a14:foregroundMark x1="22470" y1="31818" x2="18826" y2="45617"/>
                        <a14:foregroundMark x1="18826" y1="45617" x2="40283" y2="49351"/>
                        <a14:foregroundMark x1="40283" y1="49351" x2="45951" y2="36526"/>
                        <a14:foregroundMark x1="45951" y1="36526" x2="36437" y2="31981"/>
                        <a14:foregroundMark x1="69636" y1="29708" x2="54251" y2="32468"/>
                        <a14:foregroundMark x1="54251" y1="32468" x2="66397" y2="46104"/>
                        <a14:foregroundMark x1="66397" y1="46104" x2="83401" y2="41883"/>
                        <a14:foregroundMark x1="83401" y1="41883" x2="72672" y2="31006"/>
                        <a14:foregroundMark x1="72672" y1="31006" x2="57085" y2="31981"/>
                        <a14:foregroundMark x1="57085" y1="31981" x2="57692" y2="44643"/>
                        <a14:foregroundMark x1="57692" y1="44643" x2="72874" y2="46104"/>
                        <a14:foregroundMark x1="72874" y1="46104" x2="72874" y2="46104"/>
                        <a14:foregroundMark x1="73077" y1="45779" x2="75506" y2="30682"/>
                        <a14:foregroundMark x1="75506" y1="30682" x2="59109" y2="28571"/>
                        <a14:foregroundMark x1="59109" y1="28571" x2="48583" y2="38474"/>
                        <a14:foregroundMark x1="48583" y1="38474" x2="59312" y2="49513"/>
                        <a14:foregroundMark x1="59312" y1="49513" x2="73684" y2="45779"/>
                        <a14:foregroundMark x1="42510" y1="31331" x2="26316" y2="31494"/>
                        <a14:foregroundMark x1="26316" y1="31494" x2="21457" y2="44643"/>
                        <a14:foregroundMark x1="21457" y1="44643" x2="36235" y2="50325"/>
                        <a14:foregroundMark x1="36235" y1="50325" x2="44534" y2="38149"/>
                        <a14:foregroundMark x1="44534" y1="38149" x2="41903" y2="30195"/>
                        <a14:foregroundMark x1="32996" y1="36201" x2="32996" y2="36201"/>
                        <a14:foregroundMark x1="25709" y1="38961" x2="25709" y2="38961"/>
                        <a14:foregroundMark x1="33198" y1="28571" x2="21660" y2="36688"/>
                        <a14:foregroundMark x1="21660" y1="36688" x2="29352" y2="47403"/>
                        <a14:foregroundMark x1="29352" y1="47403" x2="45547" y2="43344"/>
                        <a14:foregroundMark x1="45547" y1="43344" x2="38259" y2="31981"/>
                        <a14:foregroundMark x1="38259" y1="31981" x2="33806" y2="28734"/>
                        <a14:foregroundMark x1="11134" y1="35552" x2="5061" y2="48052"/>
                        <a14:foregroundMark x1="5061" y1="48052" x2="5668" y2="61526"/>
                        <a14:foregroundMark x1="5668" y1="61526" x2="12146" y2="70617"/>
                        <a14:foregroundMark x1="84008" y1="71753" x2="96964" y2="64610"/>
                        <a14:foregroundMark x1="96964" y1="64610" x2="88259" y2="36851"/>
                        <a14:foregroundMark x1="71457" y1="31818" x2="35223" y2="30195"/>
                        <a14:foregroundMark x1="35223" y1="30195" x2="22065" y2="36364"/>
                        <a14:foregroundMark x1="22065" y1="36364" x2="30972" y2="52110"/>
                        <a14:foregroundMark x1="30972" y1="52110" x2="51012" y2="59903"/>
                        <a14:foregroundMark x1="51012" y1="59903" x2="68826" y2="61039"/>
                        <a14:foregroundMark x1="68826" y1="61039" x2="86640" y2="50325"/>
                        <a14:foregroundMark x1="86640" y1="50325" x2="76518" y2="35877"/>
                        <a14:foregroundMark x1="76518" y1="35877" x2="62955" y2="30357"/>
                        <a14:foregroundMark x1="28340" y1="37825" x2="28340" y2="37825"/>
                        <a14:foregroundMark x1="36640" y1="31331" x2="20445" y2="33929"/>
                        <a14:foregroundMark x1="20445" y1="33929" x2="29555" y2="47403"/>
                        <a14:foregroundMark x1="29555" y1="47403" x2="46356" y2="41071"/>
                        <a14:foregroundMark x1="46356" y1="41071" x2="37854" y2="30844"/>
                        <a14:foregroundMark x1="37854" y1="30844" x2="37652" y2="30844"/>
                        <a14:foregroundMark x1="31984" y1="36688" x2="31984" y2="36688"/>
                        <a14:foregroundMark x1="34008" y1="30844" x2="23077" y2="39610"/>
                        <a14:foregroundMark x1="23077" y1="39610" x2="37652" y2="49188"/>
                        <a14:foregroundMark x1="37652" y1="49188" x2="41296" y2="34253"/>
                        <a14:foregroundMark x1="41296" y1="34253" x2="35830" y2="28896"/>
                        <a14:foregroundMark x1="56275" y1="43669" x2="39271" y2="45779"/>
                        <a14:foregroundMark x1="39271" y1="45779" x2="38664" y2="58929"/>
                        <a14:foregroundMark x1="38664" y1="58929" x2="56680" y2="51461"/>
                        <a14:foregroundMark x1="56680" y1="51461" x2="54251" y2="42532"/>
                        <a14:foregroundMark x1="55668" y1="45779" x2="40283" y2="47240"/>
                        <a14:foregroundMark x1="40283" y1="47240" x2="53239" y2="54383"/>
                        <a14:foregroundMark x1="53239" y1="54383" x2="55466" y2="46429"/>
                        <a14:foregroundMark x1="66802" y1="31006" x2="52024" y2="35390"/>
                        <a14:foregroundMark x1="52024" y1="35390" x2="60729" y2="46591"/>
                        <a14:foregroundMark x1="60729" y1="46591" x2="75911" y2="45130"/>
                        <a14:foregroundMark x1="75911" y1="45130" x2="66397" y2="31331"/>
                        <a14:foregroundMark x1="75506" y1="7955" x2="79352" y2="7468"/>
                        <a14:foregroundMark x1="23279" y1="7955" x2="20648" y2="7143"/>
                        <a14:foregroundMark x1="39676" y1="90260" x2="39069" y2="90422"/>
                        <a14:foregroundMark x1="44534" y1="92045" x2="44534" y2="92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357"/>
          <a:stretch/>
        </p:blipFill>
        <p:spPr>
          <a:xfrm>
            <a:off x="6814063" y="3101934"/>
            <a:ext cx="580893" cy="482726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5877D1D0-7888-BB41-B8DC-0829FBA9EF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801" b="-1"/>
          <a:stretch/>
        </p:blipFill>
        <p:spPr>
          <a:xfrm>
            <a:off x="6528042" y="3515511"/>
            <a:ext cx="2927968" cy="828475"/>
          </a:xfrm>
          <a:prstGeom prst="rect">
            <a:avLst/>
          </a:prstGeom>
        </p:spPr>
      </p:pic>
      <p:sp>
        <p:nvSpPr>
          <p:cNvPr id="114" name="Oval 113">
            <a:extLst>
              <a:ext uri="{FF2B5EF4-FFF2-40B4-BE49-F238E27FC236}">
                <a16:creationId xmlns:a16="http://schemas.microsoft.com/office/drawing/2014/main" id="{3F23827D-E522-564E-8382-7C741F04A010}"/>
              </a:ext>
            </a:extLst>
          </p:cNvPr>
          <p:cNvSpPr/>
          <p:nvPr/>
        </p:nvSpPr>
        <p:spPr>
          <a:xfrm>
            <a:off x="633046" y="151821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41A307B-0D1A-D145-9C40-B9FA06F1AACE}"/>
              </a:ext>
            </a:extLst>
          </p:cNvPr>
          <p:cNvSpPr/>
          <p:nvPr/>
        </p:nvSpPr>
        <p:spPr>
          <a:xfrm>
            <a:off x="3515902" y="2804653"/>
            <a:ext cx="2901405" cy="16020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61D341E-932E-224F-ABB3-5D628342416B}"/>
              </a:ext>
            </a:extLst>
          </p:cNvPr>
          <p:cNvSpPr/>
          <p:nvPr/>
        </p:nvSpPr>
        <p:spPr>
          <a:xfrm>
            <a:off x="6547266" y="2644190"/>
            <a:ext cx="2895322" cy="331206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DB93F81-EAD6-7D42-B272-9F7FB9ED24F8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82569" y="2811162"/>
            <a:ext cx="2224716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274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2.22222E-6 L 0.41426 -0.0634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05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81481E-6 L 0.22901 0.03172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42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22292 0.16667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38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0.35497 0.16713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0" y="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4.81481E-6 L 0.38541 0.097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63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114" grpId="0" animBg="1"/>
      <p:bldP spid="114" grpId="1" animBg="1"/>
      <p:bldP spid="53" grpId="0" animBg="1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15.6|14.3|15|11.5|10.9|10.7|1.1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5|10.6|23.3|2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5.5|4.5|8.2|17.8|0.6|0.6|0.6|0.6|11.5|1.4|1.7|7.4|1.6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5.3|5.6|5.5|16|0.5|0.5|0.5|0.4|0.4|9.9|1.6|1.7|1.7|1.6|5.9|1.8|6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1515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151</cp:revision>
  <dcterms:created xsi:type="dcterms:W3CDTF">2020-12-14T12:06:57Z</dcterms:created>
  <dcterms:modified xsi:type="dcterms:W3CDTF">2021-05-08T20:07:41Z</dcterms:modified>
</cp:coreProperties>
</file>