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7" r:id="rId4"/>
    <p:sldId id="287" r:id="rId5"/>
    <p:sldId id="288" r:id="rId6"/>
    <p:sldId id="289" r:id="rId7"/>
    <p:sldId id="290" r:id="rId8"/>
    <p:sldId id="291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000"/>
    <a:srgbClr val="E94E13"/>
    <a:srgbClr val="009640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yfs-white-rose-maths-supporting-resources/autumn-eyfs-reception-white-rose-maths-hub-supporting-resources-key-stage-1-year-1-year-2/change-within-5-autumn-eyfs-reception-white-rose-maths-hub-supporting-resources-key-stage-1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yfs-white-rose-maths-supporting-resources/autumn-eyfs-reception-white-rose-maths-hub-supporting-resources-key-stage-1-year-1-year-2/change-within-5-autumn-eyfs-reception-white-rose-maths-hub-supporting-resources-key-stage-1" TargetMode="Externa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yfs-white-rose-maths-supporting-resources/autumn-eyfs-reception-white-rose-maths-hub-supporting-resources-key-stage-1-year-1-year-2/change-within-5-autumn-eyfs-reception-white-rose-maths-hub-supporting-resources-key-stage-1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xmlns="" id="{0A9E96E1-DB59-4157-BA23-C8B53811BB3C}"/>
              </a:ext>
            </a:extLst>
          </p:cNvPr>
          <p:cNvSpPr/>
          <p:nvPr userDrawn="1"/>
        </p:nvSpPr>
        <p:spPr>
          <a:xfrm>
            <a:off x="8370277" y="6013938"/>
            <a:ext cx="694592" cy="7649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xmlns="" id="{70CC460D-7677-4F66-8BC2-F577FA45B28D}"/>
              </a:ext>
            </a:extLst>
          </p:cNvPr>
          <p:cNvSpPr/>
          <p:nvPr userDrawn="1"/>
        </p:nvSpPr>
        <p:spPr>
          <a:xfrm>
            <a:off x="7992210" y="5654918"/>
            <a:ext cx="694592" cy="7649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xmlns="" id="{20699BD4-6A92-4F90-8410-032ACDE0D23D}"/>
              </a:ext>
            </a:extLst>
          </p:cNvPr>
          <p:cNvSpPr/>
          <p:nvPr userDrawn="1"/>
        </p:nvSpPr>
        <p:spPr>
          <a:xfrm>
            <a:off x="8370277" y="6013938"/>
            <a:ext cx="694592" cy="7649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iff"/><Relationship Id="rId3" Type="http://schemas.openxmlformats.org/officeDocument/2006/relationships/image" Target="../media/image7.tiff"/><Relationship Id="rId7" Type="http://schemas.openxmlformats.org/officeDocument/2006/relationships/image" Target="../media/image11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tiff"/><Relationship Id="rId5" Type="http://schemas.openxmlformats.org/officeDocument/2006/relationships/image" Target="../media/image9.png"/><Relationship Id="rId4" Type="http://schemas.openxmlformats.org/officeDocument/2006/relationships/image" Target="../media/image8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iff"/><Relationship Id="rId3" Type="http://schemas.openxmlformats.org/officeDocument/2006/relationships/image" Target="../media/image7.tiff"/><Relationship Id="rId7" Type="http://schemas.openxmlformats.org/officeDocument/2006/relationships/image" Target="../media/image11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tiff"/><Relationship Id="rId5" Type="http://schemas.openxmlformats.org/officeDocument/2006/relationships/image" Target="../media/image9.png"/><Relationship Id="rId4" Type="http://schemas.openxmlformats.org/officeDocument/2006/relationships/image" Target="../media/image8.tif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iff"/><Relationship Id="rId3" Type="http://schemas.openxmlformats.org/officeDocument/2006/relationships/image" Target="../media/image7.tiff"/><Relationship Id="rId7" Type="http://schemas.openxmlformats.org/officeDocument/2006/relationships/image" Target="../media/image11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tiff"/><Relationship Id="rId5" Type="http://schemas.openxmlformats.org/officeDocument/2006/relationships/image" Target="../media/image9.png"/><Relationship Id="rId4" Type="http://schemas.openxmlformats.org/officeDocument/2006/relationships/image" Target="../media/image8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iff"/><Relationship Id="rId3" Type="http://schemas.openxmlformats.org/officeDocument/2006/relationships/image" Target="../media/image7.tiff"/><Relationship Id="rId7" Type="http://schemas.openxmlformats.org/officeDocument/2006/relationships/image" Target="../media/image11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tiff"/><Relationship Id="rId5" Type="http://schemas.openxmlformats.org/officeDocument/2006/relationships/image" Target="../media/image9.png"/><Relationship Id="rId4" Type="http://schemas.openxmlformats.org/officeDocument/2006/relationships/image" Target="../media/image8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iff"/><Relationship Id="rId3" Type="http://schemas.openxmlformats.org/officeDocument/2006/relationships/image" Target="../media/image7.tiff"/><Relationship Id="rId7" Type="http://schemas.openxmlformats.org/officeDocument/2006/relationships/image" Target="../media/image11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tiff"/><Relationship Id="rId5" Type="http://schemas.openxmlformats.org/officeDocument/2006/relationships/image" Target="../media/image9.png"/><Relationship Id="rId4" Type="http://schemas.openxmlformats.org/officeDocument/2006/relationships/image" Target="../media/image8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7" Type="http://schemas.openxmlformats.org/officeDocument/2006/relationships/image" Target="../media/image12.tiff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tiff"/><Relationship Id="rId5" Type="http://schemas.openxmlformats.org/officeDocument/2006/relationships/image" Target="../media/image9.png"/><Relationship Id="rId4" Type="http://schemas.openxmlformats.org/officeDocument/2006/relationships/image" Target="../media/image14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795EEA-1CD5-4E54-8C56-054F392FAF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8414" y="750163"/>
            <a:ext cx="3302483" cy="3564384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xmlns="" id="{BB7BC0E3-C6A0-4E1E-9C1D-F780A9732ACF}"/>
              </a:ext>
            </a:extLst>
          </p:cNvPr>
          <p:cNvSpPr/>
          <p:nvPr/>
        </p:nvSpPr>
        <p:spPr>
          <a:xfrm>
            <a:off x="4900431" y="1291701"/>
            <a:ext cx="3302483" cy="4239087"/>
          </a:xfrm>
          <a:prstGeom prst="wedgeRoundRectCallout">
            <a:avLst>
              <a:gd name="adj1" fmla="val -69274"/>
              <a:gd name="adj2" fmla="val -17120"/>
              <a:gd name="adj3" fmla="val 16667"/>
            </a:avLst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Hello!</a:t>
            </a:r>
          </a:p>
          <a:p>
            <a:pPr marL="114300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name is Suki Squirrel and I just love acorns!</a:t>
            </a:r>
          </a:p>
          <a:p>
            <a:pPr marL="114300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Would you help me on my acorn hunt? Look carefully and click on the acorns to put them into my special acorn box. </a:t>
            </a:r>
          </a:p>
          <a:p>
            <a:pPr marL="114300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find out how many acorns I have each time we find one more?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35DB1A-4E41-4658-BA91-843E12016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>
                <a:latin typeface="Twinkl" pitchFamily="50" charset="0"/>
              </a:rPr>
              <a:t>Can you find an acorn for Suki Squirrel? </a:t>
            </a:r>
            <a:br>
              <a:rPr lang="en-GB" sz="1800" b="0" dirty="0">
                <a:latin typeface="Twinkl" pitchFamily="50" charset="0"/>
              </a:rPr>
            </a:br>
            <a:r>
              <a:rPr lang="en-GB" sz="1800" b="0" dirty="0">
                <a:latin typeface="Twinkl" pitchFamily="50" charset="0"/>
              </a:rPr>
              <a:t>Click on the acorn to put it in Suki’s acorn box.</a:t>
            </a:r>
            <a:endParaRPr lang="en-GB" sz="1800" b="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D986FB0-E128-448F-BA39-0D1F0CF040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7355" y="3492422"/>
            <a:ext cx="2354708" cy="2541447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xmlns="" id="{4F9EE562-19C3-49F8-8654-564CDB9CD387}"/>
              </a:ext>
            </a:extLst>
          </p:cNvPr>
          <p:cNvSpPr/>
          <p:nvPr/>
        </p:nvSpPr>
        <p:spPr>
          <a:xfrm>
            <a:off x="3912880" y="4674981"/>
            <a:ext cx="2912860" cy="582819"/>
          </a:xfrm>
          <a:prstGeom prst="wedgeRoundRectCallout">
            <a:avLst>
              <a:gd name="adj1" fmla="val -69274"/>
              <a:gd name="adj2" fmla="val -17120"/>
              <a:gd name="adj3" fmla="val 16667"/>
            </a:avLst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What is 1 more than 0?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1AF151E-3BE2-4479-A234-036710528D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345424">
            <a:off x="7952889" y="760518"/>
            <a:ext cx="569464" cy="5258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ABD92E8-CDC9-4464-B8DE-2A523DEB23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522810">
            <a:off x="693575" y="761226"/>
            <a:ext cx="792284" cy="7316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4956D5FF-DCE6-4793-A0DB-640489B9AF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6738" y="5436248"/>
            <a:ext cx="792284" cy="731661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790CEA49-2A60-440C-9EF3-0C9BBEA43ECF}"/>
              </a:ext>
            </a:extLst>
          </p:cNvPr>
          <p:cNvGrpSpPr/>
          <p:nvPr/>
        </p:nvGrpSpPr>
        <p:grpSpPr>
          <a:xfrm>
            <a:off x="1270000" y="2095130"/>
            <a:ext cx="6892030" cy="1270448"/>
            <a:chOff x="1270000" y="2095130"/>
            <a:chExt cx="6892030" cy="127044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D002C265-83C4-4949-981B-D1E7858E75C6}"/>
                </a:ext>
              </a:extLst>
            </p:cNvPr>
            <p:cNvSpPr/>
            <p:nvPr/>
          </p:nvSpPr>
          <p:spPr>
            <a:xfrm>
              <a:off x="1270000" y="2095130"/>
              <a:ext cx="6892030" cy="127044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15633FC5-AB80-4372-B410-5355D7F468FE}"/>
                </a:ext>
              </a:extLst>
            </p:cNvPr>
            <p:cNvCxnSpPr/>
            <p:nvPr/>
          </p:nvCxnSpPr>
          <p:spPr>
            <a:xfrm>
              <a:off x="2645546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28D4461A-32C6-45FC-AA1B-9FFC0D48D7DC}"/>
                </a:ext>
              </a:extLst>
            </p:cNvPr>
            <p:cNvCxnSpPr/>
            <p:nvPr/>
          </p:nvCxnSpPr>
          <p:spPr>
            <a:xfrm>
              <a:off x="4023064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8BC453B4-235D-4C89-8D37-CC1AED7D5B96}"/>
                </a:ext>
              </a:extLst>
            </p:cNvPr>
            <p:cNvCxnSpPr/>
            <p:nvPr/>
          </p:nvCxnSpPr>
          <p:spPr>
            <a:xfrm>
              <a:off x="5407981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E7708EE4-3234-4FE2-9E0F-2F9805E79C0E}"/>
                </a:ext>
              </a:extLst>
            </p:cNvPr>
            <p:cNvCxnSpPr/>
            <p:nvPr/>
          </p:nvCxnSpPr>
          <p:spPr>
            <a:xfrm>
              <a:off x="6773953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FEF1AE14-8E4B-43C0-9BC9-678ECFF425D1}"/>
              </a:ext>
            </a:extLst>
          </p:cNvPr>
          <p:cNvSpPr/>
          <p:nvPr/>
        </p:nvSpPr>
        <p:spPr>
          <a:xfrm>
            <a:off x="1257300" y="1775534"/>
            <a:ext cx="6921500" cy="319596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xmlns="" id="{CE4A8345-A675-404C-8838-729A21DAC0DB}"/>
              </a:ext>
            </a:extLst>
          </p:cNvPr>
          <p:cNvSpPr txBox="1">
            <a:spLocks/>
          </p:cNvSpPr>
          <p:nvPr/>
        </p:nvSpPr>
        <p:spPr>
          <a:xfrm>
            <a:off x="654622" y="145311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Suki’s Acorn Box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E1E146D7-A870-444F-9485-49FF2E97E6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395855" flipH="1">
            <a:off x="3462836" y="1711031"/>
            <a:ext cx="254986" cy="41147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49A10551-DBCC-446A-857E-CFAEF1C852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962425">
            <a:off x="5820832" y="1730852"/>
            <a:ext cx="306062" cy="4379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23B8FB5-9810-442D-AC8A-8F2E64E22E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90937" y="3599275"/>
            <a:ext cx="597608" cy="6303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6D9F1264-DD93-499B-A3AA-2DD5A8ADCFF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2803" y="2179569"/>
            <a:ext cx="1020152" cy="1075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7458B0B-2A0A-4D42-907E-7BC26A015B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65888" y="4031484"/>
            <a:ext cx="792284" cy="73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19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65885 -0.1696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51" y="-849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35DB1A-4E41-4658-BA91-843E12016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>
                <a:latin typeface="Twinkl" pitchFamily="50" charset="0"/>
              </a:rPr>
              <a:t>Look carefully – can you find another acorn?</a:t>
            </a:r>
            <a:br>
              <a:rPr lang="en-GB" sz="1800" b="0" dirty="0">
                <a:latin typeface="Twinkl" pitchFamily="50" charset="0"/>
              </a:rPr>
            </a:br>
            <a:r>
              <a:rPr lang="en-GB" sz="1800" b="0" dirty="0">
                <a:latin typeface="Twinkl" pitchFamily="50" charset="0"/>
              </a:rPr>
              <a:t>Click to put it in Suki’s acorn box.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D986FB0-E128-448F-BA39-0D1F0CF040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7355" y="3492422"/>
            <a:ext cx="2354708" cy="2541447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xmlns="" id="{4F9EE562-19C3-49F8-8654-564CDB9CD387}"/>
              </a:ext>
            </a:extLst>
          </p:cNvPr>
          <p:cNvSpPr/>
          <p:nvPr/>
        </p:nvSpPr>
        <p:spPr>
          <a:xfrm>
            <a:off x="3912880" y="4165801"/>
            <a:ext cx="2731758" cy="1092000"/>
          </a:xfrm>
          <a:prstGeom prst="wedgeRoundRectCallout">
            <a:avLst>
              <a:gd name="adj1" fmla="val -68228"/>
              <a:gd name="adj2" fmla="val 21957"/>
              <a:gd name="adj3" fmla="val 16667"/>
            </a:avLst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You’ve found 1 more acorn. How many acorns do I have now?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1AF151E-3BE2-4479-A234-036710528D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345424">
            <a:off x="7952889" y="760518"/>
            <a:ext cx="569464" cy="5258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ABD92E8-CDC9-4464-B8DE-2A523DEB23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522810">
            <a:off x="693575" y="761226"/>
            <a:ext cx="792284" cy="7316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4956D5FF-DCE6-4793-A0DB-640489B9AF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6738" y="5436248"/>
            <a:ext cx="792284" cy="731661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790CEA49-2A60-440C-9EF3-0C9BBEA43ECF}"/>
              </a:ext>
            </a:extLst>
          </p:cNvPr>
          <p:cNvGrpSpPr/>
          <p:nvPr/>
        </p:nvGrpSpPr>
        <p:grpSpPr>
          <a:xfrm>
            <a:off x="1270000" y="2095130"/>
            <a:ext cx="6892030" cy="1270448"/>
            <a:chOff x="1270000" y="2095130"/>
            <a:chExt cx="6892030" cy="127044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D002C265-83C4-4949-981B-D1E7858E75C6}"/>
                </a:ext>
              </a:extLst>
            </p:cNvPr>
            <p:cNvSpPr/>
            <p:nvPr/>
          </p:nvSpPr>
          <p:spPr>
            <a:xfrm>
              <a:off x="1270000" y="2095130"/>
              <a:ext cx="6892030" cy="127044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15633FC5-AB80-4372-B410-5355D7F468FE}"/>
                </a:ext>
              </a:extLst>
            </p:cNvPr>
            <p:cNvCxnSpPr/>
            <p:nvPr/>
          </p:nvCxnSpPr>
          <p:spPr>
            <a:xfrm>
              <a:off x="2645546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28D4461A-32C6-45FC-AA1B-9FFC0D48D7DC}"/>
                </a:ext>
              </a:extLst>
            </p:cNvPr>
            <p:cNvCxnSpPr/>
            <p:nvPr/>
          </p:nvCxnSpPr>
          <p:spPr>
            <a:xfrm>
              <a:off x="4023064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8BC453B4-235D-4C89-8D37-CC1AED7D5B96}"/>
                </a:ext>
              </a:extLst>
            </p:cNvPr>
            <p:cNvCxnSpPr/>
            <p:nvPr/>
          </p:nvCxnSpPr>
          <p:spPr>
            <a:xfrm>
              <a:off x="5407981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E7708EE4-3234-4FE2-9E0F-2F9805E79C0E}"/>
                </a:ext>
              </a:extLst>
            </p:cNvPr>
            <p:cNvCxnSpPr/>
            <p:nvPr/>
          </p:nvCxnSpPr>
          <p:spPr>
            <a:xfrm>
              <a:off x="6773953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FEF1AE14-8E4B-43C0-9BC9-678ECFF425D1}"/>
              </a:ext>
            </a:extLst>
          </p:cNvPr>
          <p:cNvSpPr/>
          <p:nvPr/>
        </p:nvSpPr>
        <p:spPr>
          <a:xfrm>
            <a:off x="1257300" y="1775534"/>
            <a:ext cx="6921500" cy="319596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xmlns="" id="{CE4A8345-A675-404C-8838-729A21DAC0DB}"/>
              </a:ext>
            </a:extLst>
          </p:cNvPr>
          <p:cNvSpPr txBox="1">
            <a:spLocks/>
          </p:cNvSpPr>
          <p:nvPr/>
        </p:nvSpPr>
        <p:spPr>
          <a:xfrm>
            <a:off x="654622" y="145311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Suki’s Acorn Box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E1E146D7-A870-444F-9485-49FF2E97E6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395855" flipH="1">
            <a:off x="3462836" y="1711031"/>
            <a:ext cx="254986" cy="41147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49A10551-DBCC-446A-857E-CFAEF1C852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962425">
            <a:off x="5820832" y="1730852"/>
            <a:ext cx="306062" cy="4379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23B8FB5-9810-442D-AC8A-8F2E64E22E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6692" y="762619"/>
            <a:ext cx="597608" cy="6303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6D9F1264-DD93-499B-A3AA-2DD5A8ADCFF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2803" y="2179569"/>
            <a:ext cx="1020152" cy="1075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7458B0B-2A0A-4D42-907E-7BC26A015B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65888" y="4031484"/>
            <a:ext cx="792284" cy="7316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B666B41-D910-4B4C-B673-5CC8F62771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8349" y="2196003"/>
            <a:ext cx="1020152" cy="107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00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-0.51562 0.248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81" y="124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35DB1A-4E41-4658-BA91-843E12016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>
                <a:latin typeface="Twinkl" pitchFamily="50" charset="0"/>
              </a:rPr>
              <a:t>Can you find one more acorn?</a:t>
            </a:r>
            <a:br>
              <a:rPr lang="en-GB" sz="1800" b="0" dirty="0">
                <a:latin typeface="Twinkl" pitchFamily="50" charset="0"/>
              </a:rPr>
            </a:br>
            <a:r>
              <a:rPr lang="en-GB" sz="1800" b="0" dirty="0">
                <a:latin typeface="Twinkl" pitchFamily="50" charset="0"/>
              </a:rPr>
              <a:t>Put it in Suki’s acorn box.</a:t>
            </a:r>
            <a:endParaRPr lang="en-GB" sz="1800" b="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D986FB0-E128-448F-BA39-0D1F0CF040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7355" y="3492422"/>
            <a:ext cx="2354708" cy="2541447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xmlns="" id="{4F9EE562-19C3-49F8-8654-564CDB9CD387}"/>
              </a:ext>
            </a:extLst>
          </p:cNvPr>
          <p:cNvSpPr/>
          <p:nvPr/>
        </p:nvSpPr>
        <p:spPr>
          <a:xfrm>
            <a:off x="3912880" y="4165801"/>
            <a:ext cx="2609835" cy="1092000"/>
          </a:xfrm>
          <a:prstGeom prst="wedgeRoundRectCallout">
            <a:avLst>
              <a:gd name="adj1" fmla="val -68228"/>
              <a:gd name="adj2" fmla="val 21957"/>
              <a:gd name="adj3" fmla="val 16667"/>
            </a:avLst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think 1 more than 2 is 4. Am I correct? Why? Why not?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1AF151E-3BE2-4479-A234-036710528D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345424">
            <a:off x="7952889" y="760518"/>
            <a:ext cx="569464" cy="5258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ABD92E8-CDC9-4464-B8DE-2A523DEB23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522810">
            <a:off x="693575" y="761226"/>
            <a:ext cx="792284" cy="7316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4956D5FF-DCE6-4793-A0DB-640489B9AF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6738" y="5436248"/>
            <a:ext cx="792284" cy="731661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790CEA49-2A60-440C-9EF3-0C9BBEA43ECF}"/>
              </a:ext>
            </a:extLst>
          </p:cNvPr>
          <p:cNvGrpSpPr/>
          <p:nvPr/>
        </p:nvGrpSpPr>
        <p:grpSpPr>
          <a:xfrm>
            <a:off x="1270000" y="2095130"/>
            <a:ext cx="6892030" cy="1270448"/>
            <a:chOff x="1270000" y="2095130"/>
            <a:chExt cx="6892030" cy="127044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D002C265-83C4-4949-981B-D1E7858E75C6}"/>
                </a:ext>
              </a:extLst>
            </p:cNvPr>
            <p:cNvSpPr/>
            <p:nvPr/>
          </p:nvSpPr>
          <p:spPr>
            <a:xfrm>
              <a:off x="1270000" y="2095130"/>
              <a:ext cx="6892030" cy="127044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15633FC5-AB80-4372-B410-5355D7F468FE}"/>
                </a:ext>
              </a:extLst>
            </p:cNvPr>
            <p:cNvCxnSpPr/>
            <p:nvPr/>
          </p:nvCxnSpPr>
          <p:spPr>
            <a:xfrm>
              <a:off x="2645546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28D4461A-32C6-45FC-AA1B-9FFC0D48D7DC}"/>
                </a:ext>
              </a:extLst>
            </p:cNvPr>
            <p:cNvCxnSpPr/>
            <p:nvPr/>
          </p:nvCxnSpPr>
          <p:spPr>
            <a:xfrm>
              <a:off x="4023064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8BC453B4-235D-4C89-8D37-CC1AED7D5B96}"/>
                </a:ext>
              </a:extLst>
            </p:cNvPr>
            <p:cNvCxnSpPr/>
            <p:nvPr/>
          </p:nvCxnSpPr>
          <p:spPr>
            <a:xfrm>
              <a:off x="5407981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E7708EE4-3234-4FE2-9E0F-2F9805E79C0E}"/>
                </a:ext>
              </a:extLst>
            </p:cNvPr>
            <p:cNvCxnSpPr/>
            <p:nvPr/>
          </p:nvCxnSpPr>
          <p:spPr>
            <a:xfrm>
              <a:off x="6773953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FEF1AE14-8E4B-43C0-9BC9-678ECFF425D1}"/>
              </a:ext>
            </a:extLst>
          </p:cNvPr>
          <p:cNvSpPr/>
          <p:nvPr/>
        </p:nvSpPr>
        <p:spPr>
          <a:xfrm>
            <a:off x="1257300" y="1775534"/>
            <a:ext cx="6921500" cy="319596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xmlns="" id="{CE4A8345-A675-404C-8838-729A21DAC0DB}"/>
              </a:ext>
            </a:extLst>
          </p:cNvPr>
          <p:cNvSpPr txBox="1">
            <a:spLocks/>
          </p:cNvSpPr>
          <p:nvPr/>
        </p:nvSpPr>
        <p:spPr>
          <a:xfrm>
            <a:off x="654622" y="145311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Suki’s Acorn Box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E1E146D7-A870-444F-9485-49FF2E97E6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395855" flipH="1">
            <a:off x="3462836" y="1711031"/>
            <a:ext cx="254986" cy="41147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49A10551-DBCC-446A-857E-CFAEF1C852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962425">
            <a:off x="5820832" y="1730852"/>
            <a:ext cx="306062" cy="4379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23B8FB5-9810-442D-AC8A-8F2E64E22E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5142" y="842886"/>
            <a:ext cx="597608" cy="6303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6D9F1264-DD93-499B-A3AA-2DD5A8ADCFF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2803" y="2179569"/>
            <a:ext cx="1020152" cy="1075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7458B0B-2A0A-4D42-907E-7BC26A015B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65888" y="4031484"/>
            <a:ext cx="792284" cy="7316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B666B41-D910-4B4C-B673-5CC8F62771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53621" y="2179569"/>
            <a:ext cx="1020152" cy="107598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4E6B75EB-7907-496A-BD5A-29970DE6D54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7054" y="2179569"/>
            <a:ext cx="1020152" cy="107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74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77556E-17 L 0.33559 0.2356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71" y="1178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35DB1A-4E41-4658-BA91-843E12016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>
                <a:latin typeface="Twinkl" pitchFamily="50" charset="0"/>
              </a:rPr>
              <a:t>Suki has found an acorn!</a:t>
            </a:r>
            <a:br>
              <a:rPr lang="en-GB" sz="1800" b="0" dirty="0">
                <a:latin typeface="Twinkl" pitchFamily="50" charset="0"/>
              </a:rPr>
            </a:br>
            <a:r>
              <a:rPr lang="en-GB" sz="1800" b="0" dirty="0">
                <a:latin typeface="Twinkl" pitchFamily="50" charset="0"/>
              </a:rPr>
              <a:t>Can you put it in her acorn box?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D986FB0-E128-448F-BA39-0D1F0CF040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7355" y="3492422"/>
            <a:ext cx="2354708" cy="2541447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xmlns="" id="{4F9EE562-19C3-49F8-8654-564CDB9CD387}"/>
              </a:ext>
            </a:extLst>
          </p:cNvPr>
          <p:cNvSpPr/>
          <p:nvPr/>
        </p:nvSpPr>
        <p:spPr>
          <a:xfrm>
            <a:off x="3912881" y="4165801"/>
            <a:ext cx="2059058" cy="1092000"/>
          </a:xfrm>
          <a:prstGeom prst="wedgeRoundRectCallout">
            <a:avLst>
              <a:gd name="adj1" fmla="val -68228"/>
              <a:gd name="adj2" fmla="val 21957"/>
              <a:gd name="adj3" fmla="val 16667"/>
            </a:avLst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1 more than 3? How can we check?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1AF151E-3BE2-4479-A234-036710528D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345424">
            <a:off x="7952889" y="760518"/>
            <a:ext cx="569464" cy="5258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ABD92E8-CDC9-4464-B8DE-2A523DEB23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522810">
            <a:off x="693575" y="761226"/>
            <a:ext cx="792284" cy="731661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790CEA49-2A60-440C-9EF3-0C9BBEA43ECF}"/>
              </a:ext>
            </a:extLst>
          </p:cNvPr>
          <p:cNvGrpSpPr/>
          <p:nvPr/>
        </p:nvGrpSpPr>
        <p:grpSpPr>
          <a:xfrm>
            <a:off x="1270000" y="2095130"/>
            <a:ext cx="6892030" cy="1270448"/>
            <a:chOff x="1270000" y="2095130"/>
            <a:chExt cx="6892030" cy="127044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D002C265-83C4-4949-981B-D1E7858E75C6}"/>
                </a:ext>
              </a:extLst>
            </p:cNvPr>
            <p:cNvSpPr/>
            <p:nvPr/>
          </p:nvSpPr>
          <p:spPr>
            <a:xfrm>
              <a:off x="1270000" y="2095130"/>
              <a:ext cx="6892030" cy="127044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15633FC5-AB80-4372-B410-5355D7F468FE}"/>
                </a:ext>
              </a:extLst>
            </p:cNvPr>
            <p:cNvCxnSpPr/>
            <p:nvPr/>
          </p:nvCxnSpPr>
          <p:spPr>
            <a:xfrm>
              <a:off x="2645546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28D4461A-32C6-45FC-AA1B-9FFC0D48D7DC}"/>
                </a:ext>
              </a:extLst>
            </p:cNvPr>
            <p:cNvCxnSpPr/>
            <p:nvPr/>
          </p:nvCxnSpPr>
          <p:spPr>
            <a:xfrm>
              <a:off x="4023064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8BC453B4-235D-4C89-8D37-CC1AED7D5B96}"/>
                </a:ext>
              </a:extLst>
            </p:cNvPr>
            <p:cNvCxnSpPr/>
            <p:nvPr/>
          </p:nvCxnSpPr>
          <p:spPr>
            <a:xfrm>
              <a:off x="5407981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E7708EE4-3234-4FE2-9E0F-2F9805E79C0E}"/>
                </a:ext>
              </a:extLst>
            </p:cNvPr>
            <p:cNvCxnSpPr/>
            <p:nvPr/>
          </p:nvCxnSpPr>
          <p:spPr>
            <a:xfrm>
              <a:off x="6773953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FEF1AE14-8E4B-43C0-9BC9-678ECFF425D1}"/>
              </a:ext>
            </a:extLst>
          </p:cNvPr>
          <p:cNvSpPr/>
          <p:nvPr/>
        </p:nvSpPr>
        <p:spPr>
          <a:xfrm>
            <a:off x="1257300" y="1775534"/>
            <a:ext cx="6921500" cy="319596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xmlns="" id="{CE4A8345-A675-404C-8838-729A21DAC0DB}"/>
              </a:ext>
            </a:extLst>
          </p:cNvPr>
          <p:cNvSpPr txBox="1">
            <a:spLocks/>
          </p:cNvSpPr>
          <p:nvPr/>
        </p:nvSpPr>
        <p:spPr>
          <a:xfrm>
            <a:off x="654622" y="145311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Suki’s Acorn Box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E1E146D7-A870-444F-9485-49FF2E97E6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395855" flipH="1">
            <a:off x="3462836" y="1711031"/>
            <a:ext cx="254986" cy="41147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49A10551-DBCC-446A-857E-CFAEF1C852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962425">
            <a:off x="5820832" y="1730852"/>
            <a:ext cx="306062" cy="4379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23B8FB5-9810-442D-AC8A-8F2E64E22E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8407" y="5537594"/>
            <a:ext cx="597608" cy="6303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6D9F1264-DD93-499B-A3AA-2DD5A8ADCFF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2803" y="2179569"/>
            <a:ext cx="1020152" cy="1075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7458B0B-2A0A-4D42-907E-7BC26A015B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65888" y="4031484"/>
            <a:ext cx="792284" cy="7316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B666B41-D910-4B4C-B673-5CC8F62771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8779" y="2179569"/>
            <a:ext cx="1020152" cy="107598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4E6B75EB-7907-496A-BD5A-29970DE6D54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20124" y="2179569"/>
            <a:ext cx="1020152" cy="10759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FFB70B6-D338-474A-A72E-2D5728D4F3E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7032" y="2179569"/>
            <a:ext cx="1020152" cy="107598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4956D5FF-DCE6-4793-A0DB-640489B9AF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40538" y="5436248"/>
            <a:ext cx="792284" cy="73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54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17986 -0.449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-2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35DB1A-4E41-4658-BA91-843E12016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>
                <a:latin typeface="Twinkl" pitchFamily="50" charset="0"/>
              </a:rPr>
              <a:t>Can you see one more acorn?</a:t>
            </a:r>
            <a:br>
              <a:rPr lang="en-GB" sz="1800" b="0" dirty="0">
                <a:latin typeface="Twinkl" pitchFamily="50" charset="0"/>
              </a:rPr>
            </a:br>
            <a:r>
              <a:rPr lang="en-GB" sz="1800" b="0" dirty="0">
                <a:latin typeface="Twinkl" pitchFamily="50" charset="0"/>
              </a:rPr>
              <a:t>Click to put it into Suki’s acorn box.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D986FB0-E128-448F-BA39-0D1F0CF040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7355" y="3492422"/>
            <a:ext cx="2354708" cy="2541447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xmlns="" id="{4F9EE562-19C3-49F8-8654-564CDB9CD387}"/>
              </a:ext>
            </a:extLst>
          </p:cNvPr>
          <p:cNvSpPr/>
          <p:nvPr/>
        </p:nvSpPr>
        <p:spPr>
          <a:xfrm>
            <a:off x="3865625" y="3927821"/>
            <a:ext cx="2419239" cy="1239084"/>
          </a:xfrm>
          <a:prstGeom prst="wedgeRoundRectCallout">
            <a:avLst>
              <a:gd name="adj1" fmla="val -65708"/>
              <a:gd name="adj2" fmla="val 34256"/>
              <a:gd name="adj3" fmla="val 16667"/>
            </a:avLst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1 more than 4? Can you show me this using your fingers?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1AF151E-3BE2-4479-A234-036710528D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345424">
            <a:off x="7952889" y="760518"/>
            <a:ext cx="569464" cy="5258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ABD92E8-CDC9-4464-B8DE-2A523DEB23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522810">
            <a:off x="693575" y="761226"/>
            <a:ext cx="792284" cy="7316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4956D5FF-DCE6-4793-A0DB-640489B9AF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6738" y="5436248"/>
            <a:ext cx="792284" cy="731661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790CEA49-2A60-440C-9EF3-0C9BBEA43ECF}"/>
              </a:ext>
            </a:extLst>
          </p:cNvPr>
          <p:cNvGrpSpPr/>
          <p:nvPr/>
        </p:nvGrpSpPr>
        <p:grpSpPr>
          <a:xfrm>
            <a:off x="1270000" y="2095130"/>
            <a:ext cx="6892030" cy="1270448"/>
            <a:chOff x="1270000" y="2095130"/>
            <a:chExt cx="6892030" cy="127044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D002C265-83C4-4949-981B-D1E7858E75C6}"/>
                </a:ext>
              </a:extLst>
            </p:cNvPr>
            <p:cNvSpPr/>
            <p:nvPr/>
          </p:nvSpPr>
          <p:spPr>
            <a:xfrm>
              <a:off x="1270000" y="2095130"/>
              <a:ext cx="6892030" cy="127044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15633FC5-AB80-4372-B410-5355D7F468FE}"/>
                </a:ext>
              </a:extLst>
            </p:cNvPr>
            <p:cNvCxnSpPr/>
            <p:nvPr/>
          </p:nvCxnSpPr>
          <p:spPr>
            <a:xfrm>
              <a:off x="2645546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28D4461A-32C6-45FC-AA1B-9FFC0D48D7DC}"/>
                </a:ext>
              </a:extLst>
            </p:cNvPr>
            <p:cNvCxnSpPr/>
            <p:nvPr/>
          </p:nvCxnSpPr>
          <p:spPr>
            <a:xfrm>
              <a:off x="4023064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8BC453B4-235D-4C89-8D37-CC1AED7D5B96}"/>
                </a:ext>
              </a:extLst>
            </p:cNvPr>
            <p:cNvCxnSpPr/>
            <p:nvPr/>
          </p:nvCxnSpPr>
          <p:spPr>
            <a:xfrm>
              <a:off x="5407981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E7708EE4-3234-4FE2-9E0F-2F9805E79C0E}"/>
                </a:ext>
              </a:extLst>
            </p:cNvPr>
            <p:cNvCxnSpPr/>
            <p:nvPr/>
          </p:nvCxnSpPr>
          <p:spPr>
            <a:xfrm>
              <a:off x="6773953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FEF1AE14-8E4B-43C0-9BC9-678ECFF425D1}"/>
              </a:ext>
            </a:extLst>
          </p:cNvPr>
          <p:cNvSpPr/>
          <p:nvPr/>
        </p:nvSpPr>
        <p:spPr>
          <a:xfrm>
            <a:off x="1257300" y="1775534"/>
            <a:ext cx="6921500" cy="319596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xmlns="" id="{CE4A8345-A675-404C-8838-729A21DAC0DB}"/>
              </a:ext>
            </a:extLst>
          </p:cNvPr>
          <p:cNvSpPr txBox="1">
            <a:spLocks/>
          </p:cNvSpPr>
          <p:nvPr/>
        </p:nvSpPr>
        <p:spPr>
          <a:xfrm>
            <a:off x="654622" y="145311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Suki’s Acorn Box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E1E146D7-A870-444F-9485-49FF2E97E6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395855" flipH="1">
            <a:off x="3462836" y="1711031"/>
            <a:ext cx="254986" cy="41147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49A10551-DBCC-446A-857E-CFAEF1C852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962425">
            <a:off x="5820832" y="1730852"/>
            <a:ext cx="306062" cy="4379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23B8FB5-9810-442D-AC8A-8F2E64E22E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69084" y="5089727"/>
            <a:ext cx="597608" cy="6303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6D9F1264-DD93-499B-A3AA-2DD5A8ADCFF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2803" y="2179569"/>
            <a:ext cx="1020152" cy="1075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7458B0B-2A0A-4D42-907E-7BC26A015B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65888" y="4031484"/>
            <a:ext cx="792284" cy="7316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B666B41-D910-4B4C-B673-5CC8F62771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57916" y="2179569"/>
            <a:ext cx="1020152" cy="107598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4E6B75EB-7907-496A-BD5A-29970DE6D54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2038" y="2167620"/>
            <a:ext cx="1020152" cy="10759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FFB70B6-D338-474A-A72E-2D5728D4F3E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7032" y="2179569"/>
            <a:ext cx="1020152" cy="10759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177A260-BE1E-4377-AE40-7599E92C11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9144" y="2179569"/>
            <a:ext cx="1020152" cy="107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58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-0.03264 -0.387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2" y="-1935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D986FB0-E128-448F-BA39-0D1F0CF040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5365" y="3167014"/>
            <a:ext cx="2606220" cy="2812905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xmlns="" id="{4F9EE562-19C3-49F8-8654-564CDB9CD387}"/>
              </a:ext>
            </a:extLst>
          </p:cNvPr>
          <p:cNvSpPr/>
          <p:nvPr/>
        </p:nvSpPr>
        <p:spPr>
          <a:xfrm>
            <a:off x="4046452" y="3167014"/>
            <a:ext cx="2946746" cy="3067339"/>
          </a:xfrm>
          <a:prstGeom prst="wedgeRoundRectCallout">
            <a:avLst>
              <a:gd name="adj1" fmla="val -64674"/>
              <a:gd name="adj2" fmla="val -1020"/>
              <a:gd name="adj3" fmla="val 16667"/>
            </a:avLst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on my acorn hunt. 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You carefully counted one more each time we found another acorn. 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my acorn box is full – can you see how many acorns I have?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1AF151E-3BE2-4479-A234-036710528D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345424">
            <a:off x="7949259" y="570838"/>
            <a:ext cx="569464" cy="5258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ABD92E8-CDC9-4464-B8DE-2A523DEB23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522810">
            <a:off x="635778" y="616139"/>
            <a:ext cx="567292" cy="523885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790CEA49-2A60-440C-9EF3-0C9BBEA43ECF}"/>
              </a:ext>
            </a:extLst>
          </p:cNvPr>
          <p:cNvGrpSpPr/>
          <p:nvPr/>
        </p:nvGrpSpPr>
        <p:grpSpPr>
          <a:xfrm>
            <a:off x="1270000" y="1576970"/>
            <a:ext cx="6892030" cy="1270448"/>
            <a:chOff x="1270000" y="2095130"/>
            <a:chExt cx="6892030" cy="127044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D002C265-83C4-4949-981B-D1E7858E75C6}"/>
                </a:ext>
              </a:extLst>
            </p:cNvPr>
            <p:cNvSpPr/>
            <p:nvPr/>
          </p:nvSpPr>
          <p:spPr>
            <a:xfrm>
              <a:off x="1270000" y="2095130"/>
              <a:ext cx="6892030" cy="127044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15633FC5-AB80-4372-B410-5355D7F468FE}"/>
                </a:ext>
              </a:extLst>
            </p:cNvPr>
            <p:cNvCxnSpPr/>
            <p:nvPr/>
          </p:nvCxnSpPr>
          <p:spPr>
            <a:xfrm>
              <a:off x="2645546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28D4461A-32C6-45FC-AA1B-9FFC0D48D7DC}"/>
                </a:ext>
              </a:extLst>
            </p:cNvPr>
            <p:cNvCxnSpPr/>
            <p:nvPr/>
          </p:nvCxnSpPr>
          <p:spPr>
            <a:xfrm>
              <a:off x="4023064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8BC453B4-235D-4C89-8D37-CC1AED7D5B96}"/>
                </a:ext>
              </a:extLst>
            </p:cNvPr>
            <p:cNvCxnSpPr/>
            <p:nvPr/>
          </p:nvCxnSpPr>
          <p:spPr>
            <a:xfrm>
              <a:off x="5407981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E7708EE4-3234-4FE2-9E0F-2F9805E79C0E}"/>
                </a:ext>
              </a:extLst>
            </p:cNvPr>
            <p:cNvCxnSpPr/>
            <p:nvPr/>
          </p:nvCxnSpPr>
          <p:spPr>
            <a:xfrm>
              <a:off x="6773953" y="2095130"/>
              <a:ext cx="0" cy="1270448"/>
            </a:xfrm>
            <a:prstGeom prst="line">
              <a:avLst/>
            </a:prstGeom>
            <a:ln w="28575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FEF1AE14-8E4B-43C0-9BC9-678ECFF425D1}"/>
              </a:ext>
            </a:extLst>
          </p:cNvPr>
          <p:cNvSpPr/>
          <p:nvPr/>
        </p:nvSpPr>
        <p:spPr>
          <a:xfrm>
            <a:off x="1257300" y="1257374"/>
            <a:ext cx="6921500" cy="319596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xmlns="" id="{CE4A8345-A675-404C-8838-729A21DAC0DB}"/>
              </a:ext>
            </a:extLst>
          </p:cNvPr>
          <p:cNvSpPr txBox="1">
            <a:spLocks/>
          </p:cNvSpPr>
          <p:nvPr/>
        </p:nvSpPr>
        <p:spPr>
          <a:xfrm>
            <a:off x="654622" y="96543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Suki’s Acorn Box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E1E146D7-A870-444F-9485-49FF2E97E6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395855" flipH="1">
            <a:off x="3462836" y="1192871"/>
            <a:ext cx="254986" cy="41147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49A10551-DBCC-446A-857E-CFAEF1C852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962425">
            <a:off x="5820832" y="1212692"/>
            <a:ext cx="306062" cy="43791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6D9F1264-DD93-499B-A3AA-2DD5A8ADCFF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2803" y="1661409"/>
            <a:ext cx="1020152" cy="107598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B666B41-D910-4B4C-B673-5CC8F627711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57916" y="1661409"/>
            <a:ext cx="1020152" cy="107598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4E6B75EB-7907-496A-BD5A-29970DE6D54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2038" y="1649460"/>
            <a:ext cx="1020152" cy="10759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FFB70B6-D338-474A-A72E-2D5728D4F3E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7032" y="1661409"/>
            <a:ext cx="1020152" cy="10759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177A260-BE1E-4377-AE40-7599E92C11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9144" y="1661409"/>
            <a:ext cx="1020152" cy="107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6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99</TotalTime>
  <Words>217</Words>
  <Application>Microsoft Office PowerPoint</Application>
  <PresentationFormat>On-screen Show (4:3)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Can you find an acorn for Suki Squirrel?  Click on the acorn to put it in Suki’s acorn box.</vt:lpstr>
      <vt:lpstr>Look carefully – can you find another acorn? Click to put it in Suki’s acorn box. </vt:lpstr>
      <vt:lpstr>Can you find one more acorn? Put it in Suki’s acorn box.</vt:lpstr>
      <vt:lpstr>Suki has found an acorn! Can you put it in her acorn box? </vt:lpstr>
      <vt:lpstr>Can you see one more acorn? Click to put it into Suki’s acorn box.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Faye Leather</dc:creator>
  <cp:lastModifiedBy>Chris Hodge</cp:lastModifiedBy>
  <cp:revision>13</cp:revision>
  <dcterms:created xsi:type="dcterms:W3CDTF">2020-10-01T09:05:46Z</dcterms:created>
  <dcterms:modified xsi:type="dcterms:W3CDTF">2020-11-29T13:20:24Z</dcterms:modified>
</cp:coreProperties>
</file>