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5" r:id="rId2"/>
    <p:sldMasterId id="2147483652" r:id="rId3"/>
  </p:sldMasterIdLst>
  <p:notesMasterIdLst>
    <p:notesMasterId r:id="rId5"/>
  </p:notesMasterIdLst>
  <p:sldIdLst>
    <p:sldId id="256"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B6BE"/>
    <a:srgbClr val="34434F"/>
    <a:srgbClr val="AE2573"/>
    <a:srgbClr val="005EB8"/>
    <a:srgbClr val="768692"/>
    <a:srgbClr val="E3E9E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6357" autoAdjust="0"/>
  </p:normalViewPr>
  <p:slideViewPr>
    <p:cSldViewPr snapToGrid="0" snapToObjects="1">
      <p:cViewPr varScale="1">
        <p:scale>
          <a:sx n="72" d="100"/>
          <a:sy n="72" d="100"/>
        </p:scale>
        <p:origin x="624" y="7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4E8434-36A1-45C4-AF17-15C3957452EF}" type="datetimeFigureOut">
              <a:rPr lang="en-GB" smtClean="0"/>
              <a:t>18/10/2023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129A68-261C-4B9F-8185-F0AB0C892582}" type="slidenum">
              <a:rPr lang="en-GB" smtClean="0"/>
              <a:t>‹#›</a:t>
            </a:fld>
            <a:endParaRPr lang="en-GB"/>
          </a:p>
        </p:txBody>
      </p:sp>
    </p:spTree>
    <p:extLst>
      <p:ext uri="{BB962C8B-B14F-4D97-AF65-F5344CB8AC3E}">
        <p14:creationId xmlns:p14="http://schemas.microsoft.com/office/powerpoint/2010/main" val="2850078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129A68-261C-4B9F-8185-F0AB0C892582}" type="slidenum">
              <a:rPr lang="en-GB" smtClean="0"/>
              <a:t>1</a:t>
            </a:fld>
            <a:endParaRPr lang="en-GB"/>
          </a:p>
        </p:txBody>
      </p:sp>
    </p:spTree>
    <p:extLst>
      <p:ext uri="{BB962C8B-B14F-4D97-AF65-F5344CB8AC3E}">
        <p14:creationId xmlns:p14="http://schemas.microsoft.com/office/powerpoint/2010/main" val="18265894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8AFBF-4928-14EB-A086-FD9F720B6551}"/>
              </a:ext>
            </a:extLst>
          </p:cNvPr>
          <p:cNvSpPr>
            <a:spLocks noGrp="1"/>
          </p:cNvSpPr>
          <p:nvPr>
            <p:ph type="ctrTitle" hasCustomPrompt="1"/>
          </p:nvPr>
        </p:nvSpPr>
        <p:spPr>
          <a:xfrm>
            <a:off x="6863321" y="2709000"/>
            <a:ext cx="4800000" cy="1440000"/>
          </a:xfrm>
          <a:prstGeom prst="rect">
            <a:avLst/>
          </a:prstGeom>
        </p:spPr>
        <p:txBody>
          <a:bodyPr lIns="0" tIns="0" rIns="0" bIns="0" anchor="ctr"/>
          <a:lstStyle>
            <a:lvl1pPr algn="r">
              <a:defRPr sz="3200" b="1" i="0" baseline="0">
                <a:solidFill>
                  <a:srgbClr val="34434F"/>
                </a:solidFill>
                <a:latin typeface="Arial"/>
              </a:defRPr>
            </a:lvl1pPr>
          </a:lstStyle>
          <a:p>
            <a:r>
              <a:rPr lang="en-GB" dirty="0"/>
              <a:t>Title (Arial Bold 32pt)</a:t>
            </a:r>
            <a:endParaRPr lang="en-US" dirty="0"/>
          </a:p>
        </p:txBody>
      </p:sp>
      <p:sp>
        <p:nvSpPr>
          <p:cNvPr id="3" name="Subtitle 2">
            <a:extLst>
              <a:ext uri="{FF2B5EF4-FFF2-40B4-BE49-F238E27FC236}">
                <a16:creationId xmlns:a16="http://schemas.microsoft.com/office/drawing/2014/main" id="{EC388E42-18CC-32A8-E37A-6E3C7F538BB0}"/>
              </a:ext>
            </a:extLst>
          </p:cNvPr>
          <p:cNvSpPr>
            <a:spLocks noGrp="1"/>
          </p:cNvSpPr>
          <p:nvPr>
            <p:ph type="subTitle" idx="1" hasCustomPrompt="1"/>
          </p:nvPr>
        </p:nvSpPr>
        <p:spPr>
          <a:xfrm>
            <a:off x="6863321" y="4149000"/>
            <a:ext cx="4800000" cy="1440000"/>
          </a:xfrm>
          <a:prstGeom prst="rect">
            <a:avLst/>
          </a:prstGeom>
        </p:spPr>
        <p:txBody>
          <a:bodyPr lIns="0" tIns="0" rIns="0" bIns="0" anchor="ctr"/>
          <a:lstStyle>
            <a:lvl1pPr marL="0" indent="0" algn="r">
              <a:spcBef>
                <a:spcPts val="0"/>
              </a:spcBef>
              <a:buNone/>
              <a:defRPr sz="1800" b="1" i="0" baseline="0">
                <a:solidFill>
                  <a:srgbClr val="768692"/>
                </a:solidFill>
                <a:latin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Subtitle (Arial Bold 18pt)</a:t>
            </a:r>
            <a:endParaRPr lang="en-US" dirty="0"/>
          </a:p>
        </p:txBody>
      </p:sp>
    </p:spTree>
    <p:extLst>
      <p:ext uri="{BB962C8B-B14F-4D97-AF65-F5344CB8AC3E}">
        <p14:creationId xmlns:p14="http://schemas.microsoft.com/office/powerpoint/2010/main" val="22451774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7986C-BA84-4AC8-EB64-D9F4C868FA6F}"/>
              </a:ext>
            </a:extLst>
          </p:cNvPr>
          <p:cNvSpPr>
            <a:spLocks noGrp="1"/>
          </p:cNvSpPr>
          <p:nvPr>
            <p:ph type="ctrTitle" hasCustomPrompt="1"/>
          </p:nvPr>
        </p:nvSpPr>
        <p:spPr>
          <a:xfrm>
            <a:off x="668225" y="2900445"/>
            <a:ext cx="3774379" cy="1057109"/>
          </a:xfrm>
          <a:prstGeom prst="rect">
            <a:avLst/>
          </a:prstGeom>
        </p:spPr>
        <p:txBody>
          <a:bodyPr lIns="0" tIns="0" rIns="0" bIns="0" anchor="ctr"/>
          <a:lstStyle>
            <a:lvl1pPr algn="l">
              <a:defRPr sz="3200" b="1" i="0" baseline="0">
                <a:solidFill>
                  <a:srgbClr val="34434F"/>
                </a:solidFill>
                <a:latin typeface="Arial"/>
              </a:defRPr>
            </a:lvl1pPr>
          </a:lstStyle>
          <a:p>
            <a:r>
              <a:rPr lang="en-GB" dirty="0"/>
              <a:t>Divider </a:t>
            </a:r>
            <a:br>
              <a:rPr lang="en-GB" dirty="0"/>
            </a:br>
            <a:r>
              <a:rPr lang="en-GB" dirty="0"/>
              <a:t>(Arial Bold 32pt) </a:t>
            </a:r>
            <a:endParaRPr lang="en-US" dirty="0"/>
          </a:p>
        </p:txBody>
      </p:sp>
    </p:spTree>
    <p:extLst>
      <p:ext uri="{BB962C8B-B14F-4D97-AF65-F5344CB8AC3E}">
        <p14:creationId xmlns:p14="http://schemas.microsoft.com/office/powerpoint/2010/main" val="454235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7">
            <a:extLst>
              <a:ext uri="{FF2B5EF4-FFF2-40B4-BE49-F238E27FC236}">
                <a16:creationId xmlns:a16="http://schemas.microsoft.com/office/drawing/2014/main" id="{D593B4B2-D539-765F-9040-A783999E85B3}"/>
              </a:ext>
            </a:extLst>
          </p:cNvPr>
          <p:cNvSpPr>
            <a:spLocks noGrp="1"/>
          </p:cNvSpPr>
          <p:nvPr>
            <p:ph type="body" sz="quarter" idx="10" hasCustomPrompt="1"/>
          </p:nvPr>
        </p:nvSpPr>
        <p:spPr>
          <a:xfrm>
            <a:off x="415636" y="1420438"/>
            <a:ext cx="11263746" cy="4717562"/>
          </a:xfrm>
          <a:prstGeom prst="rect">
            <a:avLst/>
          </a:prstGeom>
        </p:spPr>
        <p:txBody>
          <a:bodyPr vert="horz" lIns="0" tIns="0" rIns="0" bIns="0"/>
          <a:lstStyle>
            <a:lvl1pPr marL="0" indent="0">
              <a:spcBef>
                <a:spcPts val="0"/>
              </a:spcBef>
              <a:buNone/>
              <a:defRPr sz="1800" baseline="0">
                <a:solidFill>
                  <a:srgbClr val="34434F"/>
                </a:solidFill>
                <a:latin typeface="Arial"/>
              </a:defRPr>
            </a:lvl1pPr>
            <a:lvl2pPr>
              <a:spcBef>
                <a:spcPts val="0"/>
              </a:spcBef>
              <a:defRPr sz="1200" baseline="0">
                <a:solidFill>
                  <a:srgbClr val="34434F"/>
                </a:solidFill>
                <a:latin typeface="Arial"/>
              </a:defRPr>
            </a:lvl2pPr>
            <a:lvl3pPr>
              <a:spcBef>
                <a:spcPts val="0"/>
              </a:spcBef>
              <a:defRPr sz="1200" baseline="0">
                <a:solidFill>
                  <a:srgbClr val="34434F"/>
                </a:solidFill>
                <a:latin typeface="Arial"/>
              </a:defRPr>
            </a:lvl3pPr>
            <a:lvl4pPr>
              <a:spcBef>
                <a:spcPts val="0"/>
              </a:spcBef>
              <a:defRPr sz="1200" baseline="0">
                <a:solidFill>
                  <a:srgbClr val="34434F"/>
                </a:solidFill>
                <a:latin typeface="Arial"/>
              </a:defRPr>
            </a:lvl4pPr>
            <a:lvl5pPr>
              <a:spcBef>
                <a:spcPts val="0"/>
              </a:spcBef>
              <a:defRPr sz="1200" baseline="0">
                <a:solidFill>
                  <a:srgbClr val="34434F"/>
                </a:solidFill>
                <a:latin typeface="Arial"/>
              </a:defRPr>
            </a:lvl5pPr>
          </a:lstStyle>
          <a:p>
            <a:pPr lvl="0"/>
            <a:r>
              <a:rPr lang="en-GB" dirty="0"/>
              <a:t>Add your text here (Arial 18pt)</a:t>
            </a:r>
            <a:endParaRPr lang="en-US" dirty="0"/>
          </a:p>
        </p:txBody>
      </p:sp>
      <p:sp>
        <p:nvSpPr>
          <p:cNvPr id="7" name="Title 1">
            <a:extLst>
              <a:ext uri="{FF2B5EF4-FFF2-40B4-BE49-F238E27FC236}">
                <a16:creationId xmlns:a16="http://schemas.microsoft.com/office/drawing/2014/main" id="{9DC02480-93AD-0C33-20DB-D03CBBE754D4}"/>
              </a:ext>
            </a:extLst>
          </p:cNvPr>
          <p:cNvSpPr>
            <a:spLocks noGrp="1"/>
          </p:cNvSpPr>
          <p:nvPr>
            <p:ph type="ctrTitle" hasCustomPrompt="1"/>
          </p:nvPr>
        </p:nvSpPr>
        <p:spPr>
          <a:xfrm>
            <a:off x="415636" y="340438"/>
            <a:ext cx="11263745" cy="1080000"/>
          </a:xfrm>
          <a:prstGeom prst="rect">
            <a:avLst/>
          </a:prstGeom>
        </p:spPr>
        <p:txBody>
          <a:bodyPr lIns="0" tIns="0" rIns="0" bIns="0"/>
          <a:lstStyle>
            <a:lvl1pPr algn="l">
              <a:defRPr sz="3200" b="1" i="0" baseline="0">
                <a:solidFill>
                  <a:srgbClr val="768692"/>
                </a:solidFill>
                <a:latin typeface="Arial"/>
              </a:defRPr>
            </a:lvl1pPr>
          </a:lstStyle>
          <a:p>
            <a:r>
              <a:rPr lang="en-GB" dirty="0"/>
              <a:t>Title (Arial Bold 32pt)</a:t>
            </a:r>
            <a:endParaRPr lang="en-US" dirty="0"/>
          </a:p>
        </p:txBody>
      </p:sp>
    </p:spTree>
    <p:extLst>
      <p:ext uri="{BB962C8B-B14F-4D97-AF65-F5344CB8AC3E}">
        <p14:creationId xmlns:p14="http://schemas.microsoft.com/office/powerpoint/2010/main" val="3841608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imple text (two columns)">
    <p:spTree>
      <p:nvGrpSpPr>
        <p:cNvPr id="1" name=""/>
        <p:cNvGrpSpPr/>
        <p:nvPr/>
      </p:nvGrpSpPr>
      <p:grpSpPr>
        <a:xfrm>
          <a:off x="0" y="0"/>
          <a:ext cx="0" cy="0"/>
          <a:chOff x="0" y="0"/>
          <a:chExt cx="0" cy="0"/>
        </a:xfrm>
      </p:grpSpPr>
      <p:sp>
        <p:nvSpPr>
          <p:cNvPr id="5" name="Text Placeholder 7">
            <a:extLst>
              <a:ext uri="{FF2B5EF4-FFF2-40B4-BE49-F238E27FC236}">
                <a16:creationId xmlns:a16="http://schemas.microsoft.com/office/drawing/2014/main" id="{D593B4B2-D539-765F-9040-A783999E85B3}"/>
              </a:ext>
            </a:extLst>
          </p:cNvPr>
          <p:cNvSpPr>
            <a:spLocks noGrp="1"/>
          </p:cNvSpPr>
          <p:nvPr>
            <p:ph type="body" sz="quarter" idx="10" hasCustomPrompt="1"/>
          </p:nvPr>
        </p:nvSpPr>
        <p:spPr>
          <a:xfrm>
            <a:off x="415636" y="1420438"/>
            <a:ext cx="11263746" cy="4717562"/>
          </a:xfrm>
          <a:prstGeom prst="rect">
            <a:avLst/>
          </a:prstGeom>
        </p:spPr>
        <p:txBody>
          <a:bodyPr vert="horz" lIns="0" tIns="0" rIns="0" bIns="0" numCol="2"/>
          <a:lstStyle>
            <a:lvl1pPr marL="0" indent="0">
              <a:spcBef>
                <a:spcPts val="0"/>
              </a:spcBef>
              <a:buNone/>
              <a:defRPr sz="1800" baseline="0">
                <a:solidFill>
                  <a:srgbClr val="34434F"/>
                </a:solidFill>
                <a:latin typeface="Arial"/>
              </a:defRPr>
            </a:lvl1pPr>
            <a:lvl2pPr>
              <a:spcBef>
                <a:spcPts val="0"/>
              </a:spcBef>
              <a:defRPr sz="1200" baseline="0">
                <a:solidFill>
                  <a:srgbClr val="34434F"/>
                </a:solidFill>
                <a:latin typeface="Arial"/>
              </a:defRPr>
            </a:lvl2pPr>
            <a:lvl3pPr>
              <a:spcBef>
                <a:spcPts val="0"/>
              </a:spcBef>
              <a:defRPr sz="1200" baseline="0">
                <a:solidFill>
                  <a:srgbClr val="34434F"/>
                </a:solidFill>
                <a:latin typeface="Arial"/>
              </a:defRPr>
            </a:lvl3pPr>
            <a:lvl4pPr>
              <a:spcBef>
                <a:spcPts val="0"/>
              </a:spcBef>
              <a:defRPr sz="1200" baseline="0">
                <a:solidFill>
                  <a:srgbClr val="34434F"/>
                </a:solidFill>
                <a:latin typeface="Arial"/>
              </a:defRPr>
            </a:lvl4pPr>
            <a:lvl5pPr>
              <a:spcBef>
                <a:spcPts val="0"/>
              </a:spcBef>
              <a:defRPr sz="1200" baseline="0">
                <a:solidFill>
                  <a:srgbClr val="34434F"/>
                </a:solidFill>
                <a:latin typeface="Arial"/>
              </a:defRPr>
            </a:lvl5pPr>
          </a:lstStyle>
          <a:p>
            <a:pPr lvl="0"/>
            <a:r>
              <a:rPr lang="en-GB" dirty="0"/>
              <a:t>Add your text here (Arial 18pt)</a:t>
            </a:r>
            <a:endParaRPr lang="en-US" dirty="0"/>
          </a:p>
        </p:txBody>
      </p:sp>
      <p:sp>
        <p:nvSpPr>
          <p:cNvPr id="3" name="Title 1">
            <a:extLst>
              <a:ext uri="{FF2B5EF4-FFF2-40B4-BE49-F238E27FC236}">
                <a16:creationId xmlns:a16="http://schemas.microsoft.com/office/drawing/2014/main" id="{04848F0D-24C3-B389-838D-1A4F638807FE}"/>
              </a:ext>
            </a:extLst>
          </p:cNvPr>
          <p:cNvSpPr>
            <a:spLocks noGrp="1"/>
          </p:cNvSpPr>
          <p:nvPr>
            <p:ph type="ctrTitle" hasCustomPrompt="1"/>
          </p:nvPr>
        </p:nvSpPr>
        <p:spPr>
          <a:xfrm>
            <a:off x="415636" y="340438"/>
            <a:ext cx="11263745" cy="1080000"/>
          </a:xfrm>
          <a:prstGeom prst="rect">
            <a:avLst/>
          </a:prstGeom>
        </p:spPr>
        <p:txBody>
          <a:bodyPr lIns="0" tIns="0" rIns="0" bIns="0"/>
          <a:lstStyle>
            <a:lvl1pPr algn="l">
              <a:defRPr sz="3200" b="1" i="0" baseline="0">
                <a:solidFill>
                  <a:srgbClr val="768692"/>
                </a:solidFill>
                <a:latin typeface="Arial"/>
              </a:defRPr>
            </a:lvl1pPr>
          </a:lstStyle>
          <a:p>
            <a:r>
              <a:rPr lang="en-GB" dirty="0"/>
              <a:t>Title (Arial Bold 32pt)</a:t>
            </a:r>
            <a:endParaRPr lang="en-US" dirty="0"/>
          </a:p>
        </p:txBody>
      </p:sp>
    </p:spTree>
    <p:extLst>
      <p:ext uri="{BB962C8B-B14F-4D97-AF65-F5344CB8AC3E}">
        <p14:creationId xmlns:p14="http://schemas.microsoft.com/office/powerpoint/2010/main" val="3128346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one coloum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772FB36-C3E3-A495-F1F7-924B2F9C7AD9}"/>
              </a:ext>
            </a:extLst>
          </p:cNvPr>
          <p:cNvSpPr>
            <a:spLocks noGrp="1"/>
          </p:cNvSpPr>
          <p:nvPr>
            <p:ph type="ctrTitle" hasCustomPrompt="1"/>
          </p:nvPr>
        </p:nvSpPr>
        <p:spPr>
          <a:xfrm>
            <a:off x="415636" y="340438"/>
            <a:ext cx="11263745" cy="1080000"/>
          </a:xfrm>
          <a:prstGeom prst="rect">
            <a:avLst/>
          </a:prstGeom>
        </p:spPr>
        <p:txBody>
          <a:bodyPr lIns="0" tIns="0" rIns="0" bIns="0"/>
          <a:lstStyle>
            <a:lvl1pPr algn="l">
              <a:defRPr sz="3200" b="1" i="0" baseline="0">
                <a:solidFill>
                  <a:srgbClr val="768692"/>
                </a:solidFill>
                <a:latin typeface="Arial"/>
              </a:defRPr>
            </a:lvl1pPr>
          </a:lstStyle>
          <a:p>
            <a:r>
              <a:rPr lang="en-GB" dirty="0"/>
              <a:t>Title (Arial Bold 32pt)</a:t>
            </a:r>
            <a:endParaRPr lang="en-US" dirty="0"/>
          </a:p>
        </p:txBody>
      </p:sp>
      <p:sp>
        <p:nvSpPr>
          <p:cNvPr id="4" name="Text Placeholder 7">
            <a:extLst>
              <a:ext uri="{FF2B5EF4-FFF2-40B4-BE49-F238E27FC236}">
                <a16:creationId xmlns:a16="http://schemas.microsoft.com/office/drawing/2014/main" id="{A59E09FD-4EC0-F19C-A1D3-F0EBDC2590F2}"/>
              </a:ext>
            </a:extLst>
          </p:cNvPr>
          <p:cNvSpPr>
            <a:spLocks noGrp="1"/>
          </p:cNvSpPr>
          <p:nvPr>
            <p:ph type="body" sz="quarter" idx="10" hasCustomPrompt="1"/>
          </p:nvPr>
        </p:nvSpPr>
        <p:spPr>
          <a:xfrm>
            <a:off x="415636" y="1984568"/>
            <a:ext cx="11263746" cy="4153432"/>
          </a:xfrm>
          <a:prstGeom prst="rect">
            <a:avLst/>
          </a:prstGeom>
        </p:spPr>
        <p:txBody>
          <a:bodyPr vert="horz" lIns="0" tIns="0" rIns="0" bIns="0"/>
          <a:lstStyle>
            <a:lvl1pPr marL="0" indent="0">
              <a:spcBef>
                <a:spcPts val="0"/>
              </a:spcBef>
              <a:buNone/>
              <a:defRPr sz="1800" baseline="0">
                <a:solidFill>
                  <a:srgbClr val="34434F"/>
                </a:solidFill>
                <a:latin typeface="Arial"/>
              </a:defRPr>
            </a:lvl1pPr>
            <a:lvl2pPr>
              <a:spcBef>
                <a:spcPts val="0"/>
              </a:spcBef>
              <a:defRPr sz="1200" baseline="0">
                <a:solidFill>
                  <a:srgbClr val="34434F"/>
                </a:solidFill>
                <a:latin typeface="Arial"/>
              </a:defRPr>
            </a:lvl2pPr>
            <a:lvl3pPr>
              <a:spcBef>
                <a:spcPts val="0"/>
              </a:spcBef>
              <a:defRPr sz="1200" baseline="0">
                <a:solidFill>
                  <a:srgbClr val="34434F"/>
                </a:solidFill>
                <a:latin typeface="Arial"/>
              </a:defRPr>
            </a:lvl3pPr>
            <a:lvl4pPr>
              <a:spcBef>
                <a:spcPts val="0"/>
              </a:spcBef>
              <a:defRPr sz="1200" baseline="0">
                <a:solidFill>
                  <a:srgbClr val="34434F"/>
                </a:solidFill>
                <a:latin typeface="Arial"/>
              </a:defRPr>
            </a:lvl4pPr>
            <a:lvl5pPr>
              <a:spcBef>
                <a:spcPts val="0"/>
              </a:spcBef>
              <a:defRPr sz="1200" baseline="0">
                <a:solidFill>
                  <a:srgbClr val="34434F"/>
                </a:solidFill>
                <a:latin typeface="Arial"/>
              </a:defRPr>
            </a:lvl5pPr>
          </a:lstStyle>
          <a:p>
            <a:pPr lvl="0"/>
            <a:r>
              <a:rPr lang="en-GB" dirty="0"/>
              <a:t>Add your text here (Arial 18pt)</a:t>
            </a:r>
            <a:endParaRPr lang="en-US" dirty="0"/>
          </a:p>
        </p:txBody>
      </p:sp>
      <p:sp>
        <p:nvSpPr>
          <p:cNvPr id="5" name="Text Placeholder 2">
            <a:extLst>
              <a:ext uri="{FF2B5EF4-FFF2-40B4-BE49-F238E27FC236}">
                <a16:creationId xmlns:a16="http://schemas.microsoft.com/office/drawing/2014/main" id="{3A158AAC-3C79-944A-237C-DC9E806EFA36}"/>
              </a:ext>
            </a:extLst>
          </p:cNvPr>
          <p:cNvSpPr>
            <a:spLocks noGrp="1"/>
          </p:cNvSpPr>
          <p:nvPr>
            <p:ph type="body" sz="quarter" idx="11" hasCustomPrompt="1"/>
          </p:nvPr>
        </p:nvSpPr>
        <p:spPr>
          <a:xfrm>
            <a:off x="411941" y="1340964"/>
            <a:ext cx="11368118" cy="518964"/>
          </a:xfrm>
          <a:prstGeom prst="rect">
            <a:avLst/>
          </a:prstGeom>
        </p:spPr>
        <p:txBody>
          <a:bodyPr/>
          <a:lstStyle>
            <a:lvl1pPr marL="0" indent="0">
              <a:buNone/>
              <a:defRPr sz="2400" b="1">
                <a:solidFill>
                  <a:schemeClr val="accent2"/>
                </a:solidFill>
                <a:latin typeface="Arial" panose="020B0604020202020204" pitchFamily="34" charset="0"/>
                <a:cs typeface="Arial" panose="020B0604020202020204" pitchFamily="34" charset="0"/>
              </a:defRPr>
            </a:lvl1pPr>
            <a:lvl2pPr>
              <a:defRPr>
                <a:solidFill>
                  <a:schemeClr val="tx2"/>
                </a:solidFill>
                <a:latin typeface="Arial" panose="020B0604020202020204" pitchFamily="34" charset="0"/>
                <a:cs typeface="Arial" panose="020B0604020202020204" pitchFamily="34" charset="0"/>
              </a:defRPr>
            </a:lvl2pPr>
            <a:lvl3pPr>
              <a:defRPr>
                <a:solidFill>
                  <a:schemeClr val="tx2"/>
                </a:solidFill>
                <a:latin typeface="Arial" panose="020B0604020202020204" pitchFamily="34" charset="0"/>
                <a:cs typeface="Arial" panose="020B0604020202020204" pitchFamily="34" charset="0"/>
              </a:defRPr>
            </a:lvl3pPr>
            <a:lvl4pPr>
              <a:defRPr>
                <a:solidFill>
                  <a:schemeClr val="tx2"/>
                </a:solidFill>
                <a:latin typeface="Arial" panose="020B0604020202020204" pitchFamily="34" charset="0"/>
                <a:cs typeface="Arial" panose="020B0604020202020204" pitchFamily="34" charset="0"/>
              </a:defRPr>
            </a:lvl4pPr>
            <a:lvl5pPr>
              <a:defRPr>
                <a:solidFill>
                  <a:schemeClr val="tx2"/>
                </a:solidFill>
                <a:latin typeface="Arial" panose="020B0604020202020204" pitchFamily="34" charset="0"/>
                <a:cs typeface="Arial" panose="020B0604020202020204" pitchFamily="34" charset="0"/>
              </a:defRPr>
            </a:lvl5pPr>
          </a:lstStyle>
          <a:p>
            <a:pPr lvl="0"/>
            <a:r>
              <a:rPr lang="en-US" dirty="0"/>
              <a:t>Intro text optional (Arial Bold 24pt)</a:t>
            </a:r>
          </a:p>
        </p:txBody>
      </p:sp>
    </p:spTree>
    <p:extLst>
      <p:ext uri="{BB962C8B-B14F-4D97-AF65-F5344CB8AC3E}">
        <p14:creationId xmlns:p14="http://schemas.microsoft.com/office/powerpoint/2010/main" val="2278880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two colo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DEF76-B34F-70F5-D743-234A70989387}"/>
              </a:ext>
            </a:extLst>
          </p:cNvPr>
          <p:cNvSpPr>
            <a:spLocks noGrp="1"/>
          </p:cNvSpPr>
          <p:nvPr>
            <p:ph type="ctrTitle" hasCustomPrompt="1"/>
          </p:nvPr>
        </p:nvSpPr>
        <p:spPr>
          <a:xfrm>
            <a:off x="415636" y="340438"/>
            <a:ext cx="11263745" cy="1080000"/>
          </a:xfrm>
          <a:prstGeom prst="rect">
            <a:avLst/>
          </a:prstGeom>
        </p:spPr>
        <p:txBody>
          <a:bodyPr lIns="0" tIns="0" rIns="0" bIns="0"/>
          <a:lstStyle>
            <a:lvl1pPr algn="l">
              <a:defRPr sz="3200" b="1" i="0" baseline="0">
                <a:solidFill>
                  <a:srgbClr val="768692"/>
                </a:solidFill>
                <a:latin typeface="Arial"/>
              </a:defRPr>
            </a:lvl1pPr>
          </a:lstStyle>
          <a:p>
            <a:r>
              <a:rPr lang="en-GB" dirty="0"/>
              <a:t>Title (Arial Bold 32pt)</a:t>
            </a:r>
            <a:endParaRPr lang="en-US" dirty="0"/>
          </a:p>
        </p:txBody>
      </p:sp>
      <p:sp>
        <p:nvSpPr>
          <p:cNvPr id="3" name="Text Placeholder 7">
            <a:extLst>
              <a:ext uri="{FF2B5EF4-FFF2-40B4-BE49-F238E27FC236}">
                <a16:creationId xmlns:a16="http://schemas.microsoft.com/office/drawing/2014/main" id="{9CA41B0C-3B6B-5BF7-6041-504E546BBE32}"/>
              </a:ext>
            </a:extLst>
          </p:cNvPr>
          <p:cNvSpPr>
            <a:spLocks noGrp="1"/>
          </p:cNvSpPr>
          <p:nvPr>
            <p:ph type="body" sz="quarter" idx="10" hasCustomPrompt="1"/>
          </p:nvPr>
        </p:nvSpPr>
        <p:spPr>
          <a:xfrm>
            <a:off x="415636" y="1984568"/>
            <a:ext cx="11263746" cy="4153432"/>
          </a:xfrm>
          <a:prstGeom prst="rect">
            <a:avLst/>
          </a:prstGeom>
        </p:spPr>
        <p:txBody>
          <a:bodyPr vert="horz" lIns="0" tIns="0" rIns="0" bIns="0" numCol="2"/>
          <a:lstStyle>
            <a:lvl1pPr marL="0" indent="0">
              <a:spcBef>
                <a:spcPts val="0"/>
              </a:spcBef>
              <a:buNone/>
              <a:defRPr sz="1800" baseline="0">
                <a:solidFill>
                  <a:srgbClr val="34434F"/>
                </a:solidFill>
                <a:latin typeface="Arial"/>
              </a:defRPr>
            </a:lvl1pPr>
            <a:lvl2pPr>
              <a:spcBef>
                <a:spcPts val="0"/>
              </a:spcBef>
              <a:defRPr sz="1200" baseline="0">
                <a:solidFill>
                  <a:srgbClr val="34434F"/>
                </a:solidFill>
                <a:latin typeface="Arial"/>
              </a:defRPr>
            </a:lvl2pPr>
            <a:lvl3pPr>
              <a:spcBef>
                <a:spcPts val="0"/>
              </a:spcBef>
              <a:defRPr sz="1200" baseline="0">
                <a:solidFill>
                  <a:srgbClr val="34434F"/>
                </a:solidFill>
                <a:latin typeface="Arial"/>
              </a:defRPr>
            </a:lvl3pPr>
            <a:lvl4pPr>
              <a:spcBef>
                <a:spcPts val="0"/>
              </a:spcBef>
              <a:defRPr sz="1200" baseline="0">
                <a:solidFill>
                  <a:srgbClr val="34434F"/>
                </a:solidFill>
                <a:latin typeface="Arial"/>
              </a:defRPr>
            </a:lvl4pPr>
            <a:lvl5pPr>
              <a:spcBef>
                <a:spcPts val="0"/>
              </a:spcBef>
              <a:defRPr sz="1200" baseline="0">
                <a:solidFill>
                  <a:srgbClr val="34434F"/>
                </a:solidFill>
                <a:latin typeface="Arial"/>
              </a:defRPr>
            </a:lvl5pPr>
          </a:lstStyle>
          <a:p>
            <a:pPr lvl="0"/>
            <a:r>
              <a:rPr lang="en-GB" dirty="0"/>
              <a:t>Add your text here (Arial 18pt)</a:t>
            </a:r>
            <a:endParaRPr lang="en-US" dirty="0"/>
          </a:p>
        </p:txBody>
      </p:sp>
      <p:sp>
        <p:nvSpPr>
          <p:cNvPr id="4" name="Text Placeholder 2">
            <a:extLst>
              <a:ext uri="{FF2B5EF4-FFF2-40B4-BE49-F238E27FC236}">
                <a16:creationId xmlns:a16="http://schemas.microsoft.com/office/drawing/2014/main" id="{FF4D0828-B879-5FAC-C400-F3FB9DFFF12A}"/>
              </a:ext>
            </a:extLst>
          </p:cNvPr>
          <p:cNvSpPr>
            <a:spLocks noGrp="1"/>
          </p:cNvSpPr>
          <p:nvPr>
            <p:ph type="body" sz="quarter" idx="11" hasCustomPrompt="1"/>
          </p:nvPr>
        </p:nvSpPr>
        <p:spPr>
          <a:xfrm>
            <a:off x="411941" y="1340964"/>
            <a:ext cx="11368118" cy="518964"/>
          </a:xfrm>
          <a:prstGeom prst="rect">
            <a:avLst/>
          </a:prstGeom>
        </p:spPr>
        <p:txBody>
          <a:bodyPr/>
          <a:lstStyle>
            <a:lvl1pPr marL="0" indent="0">
              <a:buNone/>
              <a:defRPr sz="2400" b="1">
                <a:solidFill>
                  <a:schemeClr val="accent2"/>
                </a:solidFill>
                <a:latin typeface="Arial" panose="020B0604020202020204" pitchFamily="34" charset="0"/>
                <a:cs typeface="Arial" panose="020B0604020202020204" pitchFamily="34" charset="0"/>
              </a:defRPr>
            </a:lvl1pPr>
            <a:lvl2pPr>
              <a:defRPr>
                <a:solidFill>
                  <a:schemeClr val="tx2"/>
                </a:solidFill>
                <a:latin typeface="Arial" panose="020B0604020202020204" pitchFamily="34" charset="0"/>
                <a:cs typeface="Arial" panose="020B0604020202020204" pitchFamily="34" charset="0"/>
              </a:defRPr>
            </a:lvl2pPr>
            <a:lvl3pPr>
              <a:defRPr>
                <a:solidFill>
                  <a:schemeClr val="tx2"/>
                </a:solidFill>
                <a:latin typeface="Arial" panose="020B0604020202020204" pitchFamily="34" charset="0"/>
                <a:cs typeface="Arial" panose="020B0604020202020204" pitchFamily="34" charset="0"/>
              </a:defRPr>
            </a:lvl3pPr>
            <a:lvl4pPr>
              <a:defRPr>
                <a:solidFill>
                  <a:schemeClr val="tx2"/>
                </a:solidFill>
                <a:latin typeface="Arial" panose="020B0604020202020204" pitchFamily="34" charset="0"/>
                <a:cs typeface="Arial" panose="020B0604020202020204" pitchFamily="34" charset="0"/>
              </a:defRPr>
            </a:lvl4pPr>
            <a:lvl5pPr>
              <a:defRPr>
                <a:solidFill>
                  <a:schemeClr val="tx2"/>
                </a:solidFill>
                <a:latin typeface="Arial" panose="020B0604020202020204" pitchFamily="34" charset="0"/>
                <a:cs typeface="Arial" panose="020B0604020202020204" pitchFamily="34" charset="0"/>
              </a:defRPr>
            </a:lvl5pPr>
          </a:lstStyle>
          <a:p>
            <a:pPr lvl="0"/>
            <a:r>
              <a:rPr lang="en-US" dirty="0"/>
              <a:t>Intro text optional (Arial Bold 24pt)</a:t>
            </a:r>
          </a:p>
        </p:txBody>
      </p:sp>
    </p:spTree>
    <p:extLst>
      <p:ext uri="{BB962C8B-B14F-4D97-AF65-F5344CB8AC3E}">
        <p14:creationId xmlns:p14="http://schemas.microsoft.com/office/powerpoint/2010/main" val="1199654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hoto gallery">
    <p:spTree>
      <p:nvGrpSpPr>
        <p:cNvPr id="1" name=""/>
        <p:cNvGrpSpPr/>
        <p:nvPr/>
      </p:nvGrpSpPr>
      <p:grpSpPr>
        <a:xfrm>
          <a:off x="0" y="0"/>
          <a:ext cx="0" cy="0"/>
          <a:chOff x="0" y="0"/>
          <a:chExt cx="0" cy="0"/>
        </a:xfrm>
      </p:grpSpPr>
      <p:sp>
        <p:nvSpPr>
          <p:cNvPr id="3" name="Text Placeholder 7">
            <a:extLst>
              <a:ext uri="{FF2B5EF4-FFF2-40B4-BE49-F238E27FC236}">
                <a16:creationId xmlns:a16="http://schemas.microsoft.com/office/drawing/2014/main" id="{838B7329-E88E-066A-94C0-531873BE4CD2}"/>
              </a:ext>
            </a:extLst>
          </p:cNvPr>
          <p:cNvSpPr>
            <a:spLocks noGrp="1"/>
          </p:cNvSpPr>
          <p:nvPr>
            <p:ph type="body" sz="quarter" idx="12" hasCustomPrompt="1"/>
          </p:nvPr>
        </p:nvSpPr>
        <p:spPr>
          <a:xfrm>
            <a:off x="415636" y="1799999"/>
            <a:ext cx="7056582" cy="4226727"/>
          </a:xfrm>
          <a:prstGeom prst="rect">
            <a:avLst/>
          </a:prstGeom>
        </p:spPr>
        <p:txBody>
          <a:bodyPr vert="horz" lIns="0" tIns="0" rIns="0" bIns="0"/>
          <a:lstStyle>
            <a:lvl1pPr marL="0" indent="0">
              <a:spcBef>
                <a:spcPts val="0"/>
              </a:spcBef>
              <a:buNone/>
              <a:defRPr sz="1800" baseline="0">
                <a:solidFill>
                  <a:srgbClr val="34434F"/>
                </a:solidFill>
                <a:latin typeface="Arial"/>
              </a:defRPr>
            </a:lvl1pPr>
            <a:lvl2pPr>
              <a:spcBef>
                <a:spcPts val="0"/>
              </a:spcBef>
              <a:defRPr sz="1200" baseline="0">
                <a:solidFill>
                  <a:srgbClr val="34434F"/>
                </a:solidFill>
                <a:latin typeface="Arial"/>
              </a:defRPr>
            </a:lvl2pPr>
            <a:lvl3pPr>
              <a:spcBef>
                <a:spcPts val="0"/>
              </a:spcBef>
              <a:defRPr sz="1200" baseline="0">
                <a:solidFill>
                  <a:srgbClr val="34434F"/>
                </a:solidFill>
                <a:latin typeface="Arial"/>
              </a:defRPr>
            </a:lvl3pPr>
            <a:lvl4pPr>
              <a:spcBef>
                <a:spcPts val="0"/>
              </a:spcBef>
              <a:defRPr sz="1200" baseline="0">
                <a:solidFill>
                  <a:srgbClr val="34434F"/>
                </a:solidFill>
                <a:latin typeface="Arial"/>
              </a:defRPr>
            </a:lvl4pPr>
            <a:lvl5pPr>
              <a:spcBef>
                <a:spcPts val="0"/>
              </a:spcBef>
              <a:defRPr sz="1200" baseline="0">
                <a:solidFill>
                  <a:srgbClr val="34434F"/>
                </a:solidFill>
                <a:latin typeface="Arial"/>
              </a:defRPr>
            </a:lvl5pPr>
          </a:lstStyle>
          <a:p>
            <a:pPr lvl="0"/>
            <a:r>
              <a:rPr lang="en-GB" dirty="0"/>
              <a:t>Text</a:t>
            </a:r>
            <a:endParaRPr lang="en-US" dirty="0"/>
          </a:p>
        </p:txBody>
      </p:sp>
      <p:sp>
        <p:nvSpPr>
          <p:cNvPr id="6" name="Picture Placeholder 5">
            <a:extLst>
              <a:ext uri="{FF2B5EF4-FFF2-40B4-BE49-F238E27FC236}">
                <a16:creationId xmlns:a16="http://schemas.microsoft.com/office/drawing/2014/main" id="{15C79C82-E0CA-EC5C-92F4-3969C21BF2DA}"/>
              </a:ext>
            </a:extLst>
          </p:cNvPr>
          <p:cNvSpPr>
            <a:spLocks noGrp="1"/>
          </p:cNvSpPr>
          <p:nvPr>
            <p:ph type="pic" sz="quarter" idx="13"/>
          </p:nvPr>
        </p:nvSpPr>
        <p:spPr>
          <a:xfrm>
            <a:off x="7883236" y="1817386"/>
            <a:ext cx="1727200" cy="1958975"/>
          </a:xfrm>
          <a:prstGeom prst="rect">
            <a:avLst/>
          </a:prstGeom>
        </p:spPr>
        <p:txBody>
          <a:bodyPr/>
          <a:lstStyle>
            <a:lvl1pPr>
              <a:defRPr sz="2000"/>
            </a:lvl1pPr>
          </a:lstStyle>
          <a:p>
            <a:endParaRPr lang="en-GB"/>
          </a:p>
        </p:txBody>
      </p:sp>
      <p:sp>
        <p:nvSpPr>
          <p:cNvPr id="7" name="Picture Placeholder 5">
            <a:extLst>
              <a:ext uri="{FF2B5EF4-FFF2-40B4-BE49-F238E27FC236}">
                <a16:creationId xmlns:a16="http://schemas.microsoft.com/office/drawing/2014/main" id="{1BB70656-A9D5-CB3C-9E3E-A2DE707877CA}"/>
              </a:ext>
            </a:extLst>
          </p:cNvPr>
          <p:cNvSpPr>
            <a:spLocks noGrp="1"/>
          </p:cNvSpPr>
          <p:nvPr>
            <p:ph type="pic" sz="quarter" idx="14"/>
          </p:nvPr>
        </p:nvSpPr>
        <p:spPr>
          <a:xfrm>
            <a:off x="9952181" y="1817386"/>
            <a:ext cx="1727200" cy="1958975"/>
          </a:xfrm>
          <a:prstGeom prst="rect">
            <a:avLst/>
          </a:prstGeom>
        </p:spPr>
        <p:txBody>
          <a:bodyPr/>
          <a:lstStyle>
            <a:lvl1pPr>
              <a:defRPr sz="2000"/>
            </a:lvl1pPr>
          </a:lstStyle>
          <a:p>
            <a:endParaRPr lang="en-GB"/>
          </a:p>
        </p:txBody>
      </p:sp>
      <p:sp>
        <p:nvSpPr>
          <p:cNvPr id="8" name="Picture Placeholder 5">
            <a:extLst>
              <a:ext uri="{FF2B5EF4-FFF2-40B4-BE49-F238E27FC236}">
                <a16:creationId xmlns:a16="http://schemas.microsoft.com/office/drawing/2014/main" id="{42E18C34-4DC4-94A9-5585-FBE181FBE8E0}"/>
              </a:ext>
            </a:extLst>
          </p:cNvPr>
          <p:cNvSpPr>
            <a:spLocks noGrp="1"/>
          </p:cNvSpPr>
          <p:nvPr>
            <p:ph type="pic" sz="quarter" idx="15"/>
          </p:nvPr>
        </p:nvSpPr>
        <p:spPr>
          <a:xfrm>
            <a:off x="7883236" y="4067751"/>
            <a:ext cx="1727200" cy="1958975"/>
          </a:xfrm>
          <a:prstGeom prst="rect">
            <a:avLst/>
          </a:prstGeom>
        </p:spPr>
        <p:txBody>
          <a:bodyPr/>
          <a:lstStyle>
            <a:lvl1pPr>
              <a:defRPr sz="2000"/>
            </a:lvl1pPr>
          </a:lstStyle>
          <a:p>
            <a:endParaRPr lang="en-GB"/>
          </a:p>
        </p:txBody>
      </p:sp>
      <p:sp>
        <p:nvSpPr>
          <p:cNvPr id="9" name="Picture Placeholder 5">
            <a:extLst>
              <a:ext uri="{FF2B5EF4-FFF2-40B4-BE49-F238E27FC236}">
                <a16:creationId xmlns:a16="http://schemas.microsoft.com/office/drawing/2014/main" id="{D43EEACA-F330-0895-79EF-1D5759DB19C7}"/>
              </a:ext>
            </a:extLst>
          </p:cNvPr>
          <p:cNvSpPr>
            <a:spLocks noGrp="1"/>
          </p:cNvSpPr>
          <p:nvPr>
            <p:ph type="pic" sz="quarter" idx="16"/>
          </p:nvPr>
        </p:nvSpPr>
        <p:spPr>
          <a:xfrm>
            <a:off x="9952181" y="4067751"/>
            <a:ext cx="1727200" cy="1958975"/>
          </a:xfrm>
          <a:prstGeom prst="rect">
            <a:avLst/>
          </a:prstGeom>
        </p:spPr>
        <p:txBody>
          <a:bodyPr/>
          <a:lstStyle>
            <a:lvl1pPr>
              <a:defRPr sz="2000"/>
            </a:lvl1pPr>
          </a:lstStyle>
          <a:p>
            <a:endParaRPr lang="en-GB"/>
          </a:p>
        </p:txBody>
      </p:sp>
      <p:sp>
        <p:nvSpPr>
          <p:cNvPr id="2" name="Title 1">
            <a:extLst>
              <a:ext uri="{FF2B5EF4-FFF2-40B4-BE49-F238E27FC236}">
                <a16:creationId xmlns:a16="http://schemas.microsoft.com/office/drawing/2014/main" id="{07F806ED-50AC-0E26-5E1B-59BF0147D4A6}"/>
              </a:ext>
            </a:extLst>
          </p:cNvPr>
          <p:cNvSpPr>
            <a:spLocks noGrp="1"/>
          </p:cNvSpPr>
          <p:nvPr>
            <p:ph type="ctrTitle" hasCustomPrompt="1"/>
          </p:nvPr>
        </p:nvSpPr>
        <p:spPr>
          <a:xfrm>
            <a:off x="415636" y="340438"/>
            <a:ext cx="11263745" cy="1080000"/>
          </a:xfrm>
          <a:prstGeom prst="rect">
            <a:avLst/>
          </a:prstGeom>
        </p:spPr>
        <p:txBody>
          <a:bodyPr lIns="0" tIns="0" rIns="0" bIns="0"/>
          <a:lstStyle>
            <a:lvl1pPr algn="l">
              <a:defRPr sz="3200" b="1" i="0" baseline="0">
                <a:solidFill>
                  <a:srgbClr val="768692"/>
                </a:solidFill>
                <a:latin typeface="Arial"/>
              </a:defRPr>
            </a:lvl1pPr>
          </a:lstStyle>
          <a:p>
            <a:r>
              <a:rPr lang="en-GB" dirty="0"/>
              <a:t>Title (Arial Bold 32pt)</a:t>
            </a:r>
            <a:endParaRPr lang="en-US" dirty="0"/>
          </a:p>
        </p:txBody>
      </p:sp>
    </p:spTree>
    <p:extLst>
      <p:ext uri="{BB962C8B-B14F-4D97-AF65-F5344CB8AC3E}">
        <p14:creationId xmlns:p14="http://schemas.microsoft.com/office/powerpoint/2010/main" val="353295855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5.xml"/><Relationship Id="rId7" Type="http://schemas.openxmlformats.org/officeDocument/2006/relationships/image" Target="../media/image3.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3.xml"/><Relationship Id="rId5" Type="http://schemas.openxmlformats.org/officeDocument/2006/relationships/slideLayout" Target="../slideLayouts/slideLayout7.xml"/><Relationship Id="rId4" Type="http://schemas.openxmlformats.org/officeDocument/2006/relationships/slideLayout" Target="../slideLayouts/slideLayout6.xml"/><Relationship Id="rId9" Type="http://schemas.openxmlformats.org/officeDocument/2006/relationships/image" Target="../media/image5.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0855451"/>
      </p:ext>
    </p:extLst>
  </p:cSld>
  <p:clrMap bg1="lt1" tx1="dk1" bg2="lt2" tx2="dk2" accent1="accent1" accent2="accent2" accent3="accent3" accent4="accent4" accent5="accent5" accent6="accent6" hlink="hlink" folHlink="folHlink"/>
  <p:sldLayoutIdLst>
    <p:sldLayoutId id="214748364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10244260"/>
      </p:ext>
    </p:extLst>
  </p:cSld>
  <p:clrMap bg1="lt1" tx1="dk1" bg2="lt2" tx2="dk2" accent1="accent1" accent2="accent2" accent3="accent3" accent4="accent4" accent5="accent5" accent6="accent6" hlink="hlink" folHlink="folHlink"/>
  <p:sldLayoutIdLst>
    <p:sldLayoutId id="2147483656"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mp;C-PPT-Text-5.png"/>
          <p:cNvPicPr>
            <a:picLocks noChangeAspect="1"/>
          </p:cNvPicPr>
          <p:nvPr userDrawn="1"/>
        </p:nvPicPr>
        <p:blipFill rotWithShape="1">
          <a:blip r:embed="rId7">
            <a:extLst>
              <a:ext uri="{28A0092B-C50C-407E-A947-70E740481C1C}">
                <a14:useLocalDpi xmlns:a14="http://schemas.microsoft.com/office/drawing/2010/main" val="0"/>
              </a:ext>
            </a:extLst>
          </a:blip>
          <a:srcRect b="76121"/>
          <a:stretch/>
        </p:blipFill>
        <p:spPr>
          <a:xfrm>
            <a:off x="0" y="0"/>
            <a:ext cx="12192000" cy="1637607"/>
          </a:xfrm>
          <a:prstGeom prst="rect">
            <a:avLst/>
          </a:prstGeom>
        </p:spPr>
      </p:pic>
      <p:pic>
        <p:nvPicPr>
          <p:cNvPr id="2" name="Graphic 1">
            <a:extLst>
              <a:ext uri="{FF2B5EF4-FFF2-40B4-BE49-F238E27FC236}">
                <a16:creationId xmlns:a16="http://schemas.microsoft.com/office/drawing/2014/main" id="{C03817A7-9206-4684-1C5F-E606A16E9DB9}"/>
              </a:ext>
            </a:extLst>
          </p:cNvPr>
          <p:cNvPicPr>
            <a:picLocks noChangeAspect="1"/>
          </p:cNvPicPr>
          <p:nvPr userDrawn="1"/>
        </p:nvPicPr>
        <p:blipFill>
          <a:blip r:embed="rId8">
            <a:extLst>
              <a:ext uri="{96DAC541-7B7A-43D3-8B79-37D633B846F1}">
                <asvg:svgBlip xmlns:asvg="http://schemas.microsoft.com/office/drawing/2016/SVG/main" xmlns="" r:embed="rId9"/>
              </a:ext>
            </a:extLst>
          </a:blip>
          <a:stretch>
            <a:fillRect/>
          </a:stretch>
        </p:blipFill>
        <p:spPr>
          <a:xfrm>
            <a:off x="8092849" y="6275230"/>
            <a:ext cx="3583152" cy="269465"/>
          </a:xfrm>
          <a:prstGeom prst="rect">
            <a:avLst/>
          </a:prstGeom>
        </p:spPr>
      </p:pic>
    </p:spTree>
    <p:extLst>
      <p:ext uri="{BB962C8B-B14F-4D97-AF65-F5344CB8AC3E}">
        <p14:creationId xmlns:p14="http://schemas.microsoft.com/office/powerpoint/2010/main" val="1679875223"/>
      </p:ext>
    </p:extLst>
  </p:cSld>
  <p:clrMap bg1="lt1" tx1="dk1" bg2="lt2" tx2="dk2" accent1="accent1" accent2="accent2" accent3="accent3" accent4="accent4" accent5="accent5" accent6="accent6" hlink="hlink" folHlink="folHlink"/>
  <p:sldLayoutIdLst>
    <p:sldLayoutId id="2147483653" r:id="rId1"/>
    <p:sldLayoutId id="2147483661" r:id="rId2"/>
    <p:sldLayoutId id="2147483657" r:id="rId3"/>
    <p:sldLayoutId id="2147483654" r:id="rId4"/>
    <p:sldLayoutId id="2147483660" r:id="rId5"/>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ue circle with white text and blue object with green tick and white text&#10;&#10;Description automatically generated">
            <a:extLst>
              <a:ext uri="{FF2B5EF4-FFF2-40B4-BE49-F238E27FC236}">
                <a16:creationId xmlns:a16="http://schemas.microsoft.com/office/drawing/2014/main" id="{70B05A34-54F8-C119-3375-862D801655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49" y="209672"/>
            <a:ext cx="2733675" cy="2426137"/>
          </a:xfrm>
          <a:prstGeom prst="rect">
            <a:avLst/>
          </a:prstGeom>
        </p:spPr>
      </p:pic>
      <p:sp>
        <p:nvSpPr>
          <p:cNvPr id="6" name="TextBox 5">
            <a:extLst>
              <a:ext uri="{FF2B5EF4-FFF2-40B4-BE49-F238E27FC236}">
                <a16:creationId xmlns:a16="http://schemas.microsoft.com/office/drawing/2014/main" id="{D46E897D-B9A1-BBBA-9F6D-0477779F1923}"/>
              </a:ext>
            </a:extLst>
          </p:cNvPr>
          <p:cNvSpPr txBox="1"/>
          <p:nvPr/>
        </p:nvSpPr>
        <p:spPr>
          <a:xfrm>
            <a:off x="5353050" y="410162"/>
            <a:ext cx="6096000" cy="2780248"/>
          </a:xfrm>
          <a:prstGeom prst="rect">
            <a:avLst/>
          </a:prstGeom>
          <a:noFill/>
        </p:spPr>
        <p:txBody>
          <a:bodyPr wrap="square">
            <a:spAutoFit/>
          </a:bodyPr>
          <a:lstStyle/>
          <a:p>
            <a:pPr algn="ctr">
              <a:spcAft>
                <a:spcPts val="800"/>
              </a:spcAft>
            </a:pPr>
            <a:r>
              <a:rPr lang="en-GB" sz="3200" b="1" kern="100" dirty="0">
                <a:solidFill>
                  <a:srgbClr val="AE2573"/>
                </a:solidFill>
                <a:effectLst/>
                <a:latin typeface="Calibri" panose="020F0502020204030204" pitchFamily="34" charset="0"/>
                <a:ea typeface="Calibri" panose="020F0502020204030204" pitchFamily="34" charset="0"/>
                <a:cs typeface="Times New Roman" panose="02020603050405020304" pitchFamily="18" charset="0"/>
              </a:rPr>
              <a:t>This certificate recognises that</a:t>
            </a:r>
            <a:endParaRPr lang="en-GB" sz="3200" kern="100" dirty="0">
              <a:solidFill>
                <a:srgbClr val="AE2573"/>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800"/>
              </a:spcAft>
            </a:pPr>
            <a:endParaRPr lang="en-GB"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800"/>
              </a:spcAft>
            </a:pPr>
            <a:endParaRPr lang="en-GB" sz="2800" b="1" kern="100" dirty="0">
              <a:latin typeface="Calibri" panose="020F0502020204030204" pitchFamily="34" charset="0"/>
              <a:ea typeface="Calibri" panose="020F0502020204030204" pitchFamily="34" charset="0"/>
              <a:cs typeface="Times New Roman" panose="02020603050405020304" pitchFamily="18" charset="0"/>
            </a:endParaRPr>
          </a:p>
          <a:p>
            <a:pPr algn="ctr">
              <a:spcAft>
                <a:spcPts val="800"/>
              </a:spcAft>
            </a:pPr>
            <a:r>
              <a:rPr lang="en-GB" sz="28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3200" b="1" dirty="0">
                <a:solidFill>
                  <a:srgbClr val="AE2573"/>
                </a:solidFill>
                <a:effectLst/>
                <a:latin typeface="Calibri" panose="020F0502020204030204" pitchFamily="34" charset="0"/>
                <a:ea typeface="Calibri" panose="020F0502020204030204" pitchFamily="34" charset="0"/>
                <a:cs typeface="Times New Roman" panose="02020603050405020304" pitchFamily="18" charset="0"/>
              </a:rPr>
              <a:t>is an Asthma Friendly School</a:t>
            </a:r>
            <a:endParaRPr lang="en-GB" sz="3200" dirty="0">
              <a:solidFill>
                <a:srgbClr val="AE2573"/>
              </a:solidFill>
            </a:endParaRPr>
          </a:p>
        </p:txBody>
      </p:sp>
      <p:sp>
        <p:nvSpPr>
          <p:cNvPr id="7" name="TextBox 6">
            <a:extLst>
              <a:ext uri="{FF2B5EF4-FFF2-40B4-BE49-F238E27FC236}">
                <a16:creationId xmlns:a16="http://schemas.microsoft.com/office/drawing/2014/main" id="{F72AB454-3315-A759-2932-AECB17878DD2}"/>
              </a:ext>
            </a:extLst>
          </p:cNvPr>
          <p:cNvSpPr txBox="1"/>
          <p:nvPr/>
        </p:nvSpPr>
        <p:spPr>
          <a:xfrm>
            <a:off x="5353049" y="3537043"/>
            <a:ext cx="1895475" cy="369332"/>
          </a:xfrm>
          <a:prstGeom prst="rect">
            <a:avLst/>
          </a:prstGeom>
          <a:noFill/>
        </p:spPr>
        <p:txBody>
          <a:bodyPr wrap="square" rtlCol="0">
            <a:spAutoFit/>
          </a:bodyPr>
          <a:lstStyle/>
          <a:p>
            <a:r>
              <a:rPr lang="en-GB" b="1" dirty="0">
                <a:solidFill>
                  <a:srgbClr val="AE2573"/>
                </a:solidFill>
              </a:rPr>
              <a:t>Date Awarded</a:t>
            </a:r>
          </a:p>
        </p:txBody>
      </p:sp>
      <p:sp>
        <p:nvSpPr>
          <p:cNvPr id="8" name="TextBox 7">
            <a:extLst>
              <a:ext uri="{FF2B5EF4-FFF2-40B4-BE49-F238E27FC236}">
                <a16:creationId xmlns:a16="http://schemas.microsoft.com/office/drawing/2014/main" id="{C3BFC240-47B4-39CF-6F36-1EBD0E1F47CB}"/>
              </a:ext>
            </a:extLst>
          </p:cNvPr>
          <p:cNvSpPr txBox="1"/>
          <p:nvPr/>
        </p:nvSpPr>
        <p:spPr>
          <a:xfrm>
            <a:off x="5191124" y="1422740"/>
            <a:ext cx="5791200" cy="1323439"/>
          </a:xfrm>
          <a:prstGeom prst="rect">
            <a:avLst/>
          </a:prstGeom>
          <a:solidFill>
            <a:srgbClr val="ADB6BE"/>
          </a:solidFill>
          <a:ln w="38100">
            <a:noFill/>
          </a:ln>
        </p:spPr>
        <p:txBody>
          <a:bodyPr wrap="square" rtlCol="0">
            <a:spAutoFit/>
          </a:bodyPr>
          <a:lstStyle/>
          <a:p>
            <a:pPr algn="ctr"/>
            <a:r>
              <a:rPr lang="en-GB" sz="4000" b="1" dirty="0">
                <a:solidFill>
                  <a:srgbClr val="34434F"/>
                </a:solidFill>
              </a:rPr>
              <a:t>St Peter’s Catholic Primary School</a:t>
            </a:r>
          </a:p>
        </p:txBody>
      </p:sp>
      <p:sp>
        <p:nvSpPr>
          <p:cNvPr id="9" name="TextBox 8">
            <a:extLst>
              <a:ext uri="{FF2B5EF4-FFF2-40B4-BE49-F238E27FC236}">
                <a16:creationId xmlns:a16="http://schemas.microsoft.com/office/drawing/2014/main" id="{291A9532-DBCF-636E-3FC3-00097DBD152A}"/>
              </a:ext>
            </a:extLst>
          </p:cNvPr>
          <p:cNvSpPr txBox="1"/>
          <p:nvPr/>
        </p:nvSpPr>
        <p:spPr>
          <a:xfrm>
            <a:off x="5353048" y="4043923"/>
            <a:ext cx="1895475" cy="646331"/>
          </a:xfrm>
          <a:prstGeom prst="rect">
            <a:avLst/>
          </a:prstGeom>
          <a:noFill/>
        </p:spPr>
        <p:txBody>
          <a:bodyPr wrap="square" rtlCol="0">
            <a:spAutoFit/>
          </a:bodyPr>
          <a:lstStyle/>
          <a:p>
            <a:r>
              <a:rPr lang="en-GB" b="1" dirty="0">
                <a:solidFill>
                  <a:srgbClr val="AE2573"/>
                </a:solidFill>
              </a:rPr>
              <a:t>Date to be Reassessed</a:t>
            </a:r>
          </a:p>
        </p:txBody>
      </p:sp>
      <p:sp>
        <p:nvSpPr>
          <p:cNvPr id="10" name="TextBox 9">
            <a:extLst>
              <a:ext uri="{FF2B5EF4-FFF2-40B4-BE49-F238E27FC236}">
                <a16:creationId xmlns:a16="http://schemas.microsoft.com/office/drawing/2014/main" id="{167CB578-906D-059D-D4D5-61B8FE264DBA}"/>
              </a:ext>
            </a:extLst>
          </p:cNvPr>
          <p:cNvSpPr txBox="1"/>
          <p:nvPr/>
        </p:nvSpPr>
        <p:spPr>
          <a:xfrm>
            <a:off x="7377111" y="3537043"/>
            <a:ext cx="1895475" cy="369332"/>
          </a:xfrm>
          <a:prstGeom prst="rect">
            <a:avLst/>
          </a:prstGeom>
          <a:solidFill>
            <a:srgbClr val="ADB6BE"/>
          </a:solidFill>
          <a:ln w="19050">
            <a:noFill/>
          </a:ln>
        </p:spPr>
        <p:txBody>
          <a:bodyPr wrap="square" rtlCol="0">
            <a:spAutoFit/>
          </a:bodyPr>
          <a:lstStyle/>
          <a:p>
            <a:pPr algn="ctr"/>
            <a:r>
              <a:rPr lang="en-GB" b="1" dirty="0">
                <a:solidFill>
                  <a:srgbClr val="34434F"/>
                </a:solidFill>
              </a:rPr>
              <a:t>17.10.23</a:t>
            </a:r>
          </a:p>
        </p:txBody>
      </p:sp>
      <p:sp>
        <p:nvSpPr>
          <p:cNvPr id="11" name="TextBox 10">
            <a:extLst>
              <a:ext uri="{FF2B5EF4-FFF2-40B4-BE49-F238E27FC236}">
                <a16:creationId xmlns:a16="http://schemas.microsoft.com/office/drawing/2014/main" id="{785C025D-7B39-04F9-893A-D2E794528528}"/>
              </a:ext>
            </a:extLst>
          </p:cNvPr>
          <p:cNvSpPr txBox="1"/>
          <p:nvPr/>
        </p:nvSpPr>
        <p:spPr>
          <a:xfrm>
            <a:off x="7377110" y="4182422"/>
            <a:ext cx="1895475" cy="369332"/>
          </a:xfrm>
          <a:prstGeom prst="rect">
            <a:avLst/>
          </a:prstGeom>
          <a:solidFill>
            <a:srgbClr val="ADB6BE"/>
          </a:solidFill>
          <a:ln w="19050">
            <a:noFill/>
          </a:ln>
        </p:spPr>
        <p:txBody>
          <a:bodyPr wrap="square" rtlCol="0">
            <a:spAutoFit/>
          </a:bodyPr>
          <a:lstStyle/>
          <a:p>
            <a:pPr algn="ctr"/>
            <a:r>
              <a:rPr lang="en-GB" b="1">
                <a:solidFill>
                  <a:srgbClr val="34434F"/>
                </a:solidFill>
              </a:rPr>
              <a:t>16.10.26</a:t>
            </a:r>
            <a:endParaRPr lang="en-GB" b="1" dirty="0">
              <a:solidFill>
                <a:srgbClr val="34434F"/>
              </a:solidFill>
            </a:endParaRPr>
          </a:p>
        </p:txBody>
      </p:sp>
      <p:sp>
        <p:nvSpPr>
          <p:cNvPr id="12" name="TextBox 11">
            <a:extLst>
              <a:ext uri="{FF2B5EF4-FFF2-40B4-BE49-F238E27FC236}">
                <a16:creationId xmlns:a16="http://schemas.microsoft.com/office/drawing/2014/main" id="{A2416009-6396-9CB9-96F1-30F13E1B9D19}"/>
              </a:ext>
            </a:extLst>
          </p:cNvPr>
          <p:cNvSpPr txBox="1"/>
          <p:nvPr/>
        </p:nvSpPr>
        <p:spPr>
          <a:xfrm>
            <a:off x="5353050" y="5005987"/>
            <a:ext cx="6305552" cy="1569660"/>
          </a:xfrm>
          <a:prstGeom prst="rect">
            <a:avLst/>
          </a:prstGeom>
          <a:noFill/>
        </p:spPr>
        <p:txBody>
          <a:bodyPr wrap="square" rtlCol="0">
            <a:spAutoFit/>
          </a:bodyPr>
          <a:lstStyle/>
          <a:p>
            <a:r>
              <a:rPr lang="en-GB" sz="1200" b="0" i="0" u="none" strike="noStrike" baseline="0" dirty="0">
                <a:solidFill>
                  <a:srgbClr val="34434F"/>
                </a:solidFill>
              </a:rPr>
              <a:t>We are an asthma friendly school and have gained asthma friendly status for our care of students with asthma. This means we advocate inclusion, are clear on our procedures and have designated asthma leads to ensure these are adhered to. We commit to audit our procedures yearly. </a:t>
            </a:r>
          </a:p>
          <a:p>
            <a:endParaRPr lang="en-GB" sz="1200" b="0" i="0" u="none" strike="noStrike" baseline="0" dirty="0">
              <a:solidFill>
                <a:srgbClr val="34434F"/>
              </a:solidFill>
            </a:endParaRPr>
          </a:p>
          <a:p>
            <a:r>
              <a:rPr lang="en-GB" sz="1200" b="0" i="0" u="none" strike="noStrike" baseline="0" dirty="0">
                <a:solidFill>
                  <a:srgbClr val="34434F"/>
                </a:solidFill>
              </a:rPr>
              <a:t>I declare that this school met the essential criteria of the Asthma Friendly Schools standard status. The Asthma Friendly Schools status is awarded to schools as an acknowledgement of an ongoing commitment to promote ‘Asthma Friendly’ behaviours. </a:t>
            </a:r>
            <a:endParaRPr lang="en-GB" sz="1200" dirty="0">
              <a:solidFill>
                <a:srgbClr val="34434F"/>
              </a:solidFill>
            </a:endParaRPr>
          </a:p>
        </p:txBody>
      </p:sp>
    </p:spTree>
    <p:extLst>
      <p:ext uri="{BB962C8B-B14F-4D97-AF65-F5344CB8AC3E}">
        <p14:creationId xmlns:p14="http://schemas.microsoft.com/office/powerpoint/2010/main" val="202057870"/>
      </p:ext>
    </p:extLst>
  </p:cSld>
  <p:clrMapOvr>
    <a:masterClrMapping/>
  </p:clrMapOvr>
</p:sld>
</file>

<file path=ppt/theme/theme1.xml><?xml version="1.0" encoding="utf-8"?>
<a:theme xmlns:a="http://schemas.openxmlformats.org/drawingml/2006/main" name="Cover slide">
  <a:themeElements>
    <a:clrScheme name="Sussex Health and Care brand">
      <a:dk1>
        <a:sysClr val="windowText" lastClr="000000"/>
      </a:dk1>
      <a:lt1>
        <a:srgbClr val="FFFFFF"/>
      </a:lt1>
      <a:dk2>
        <a:srgbClr val="44546A"/>
      </a:dk2>
      <a:lt2>
        <a:srgbClr val="F3F3F3"/>
      </a:lt2>
      <a:accent1>
        <a:srgbClr val="0563C1"/>
      </a:accent1>
      <a:accent2>
        <a:srgbClr val="AE2573"/>
      </a:accent2>
      <a:accent3>
        <a:srgbClr val="00A499"/>
      </a:accent3>
      <a:accent4>
        <a:srgbClr val="ED7D31"/>
      </a:accent4>
      <a:accent5>
        <a:srgbClr val="FFC000"/>
      </a:accent5>
      <a:accent6>
        <a:srgbClr val="009639"/>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ussex Health and Care PowerPoint template for internal - Presentation.pptx" id="{D02B6C8B-D7DD-4888-91D5-70D30511D953}" vid="{8998EC24-83F3-414F-BD2E-63D97883E24F}"/>
    </a:ext>
  </a:extLst>
</a:theme>
</file>

<file path=ppt/theme/theme2.xml><?xml version="1.0" encoding="utf-8"?>
<a:theme xmlns:a="http://schemas.openxmlformats.org/drawingml/2006/main" name="Section divider">
  <a:themeElements>
    <a:clrScheme name="SH&amp;C Colours">
      <a:dk1>
        <a:sysClr val="windowText" lastClr="000000"/>
      </a:dk1>
      <a:lt1>
        <a:srgbClr val="FFFFFF"/>
      </a:lt1>
      <a:dk2>
        <a:srgbClr val="44546A"/>
      </a:dk2>
      <a:lt2>
        <a:srgbClr val="F3F3F3"/>
      </a:lt2>
      <a:accent1>
        <a:srgbClr val="AE2573"/>
      </a:accent1>
      <a:accent2>
        <a:srgbClr val="ED7D31"/>
      </a:accent2>
      <a:accent3>
        <a:srgbClr val="330072"/>
      </a:accent3>
      <a:accent4>
        <a:srgbClr val="FFC000"/>
      </a:accent4>
      <a:accent5>
        <a:srgbClr val="0072CE"/>
      </a:accent5>
      <a:accent6>
        <a:srgbClr val="009639"/>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ussex Health and Care PowerPoint template for internal - Presentation.pptx" id="{D02B6C8B-D7DD-4888-91D5-70D30511D953}" vid="{134D6F6B-F603-4CCE-9A4B-0BCCECCDCE68}"/>
    </a:ext>
  </a:extLst>
</a:theme>
</file>

<file path=ppt/theme/theme3.xml><?xml version="1.0" encoding="utf-8"?>
<a:theme xmlns:a="http://schemas.openxmlformats.org/drawingml/2006/main" name="Text">
  <a:themeElements>
    <a:clrScheme name="Sussex Health and Care brand">
      <a:dk1>
        <a:sysClr val="windowText" lastClr="000000"/>
      </a:dk1>
      <a:lt1>
        <a:srgbClr val="FFFFFF"/>
      </a:lt1>
      <a:dk2>
        <a:srgbClr val="44546A"/>
      </a:dk2>
      <a:lt2>
        <a:srgbClr val="F3F3F3"/>
      </a:lt2>
      <a:accent1>
        <a:srgbClr val="0563C1"/>
      </a:accent1>
      <a:accent2>
        <a:srgbClr val="AE2573"/>
      </a:accent2>
      <a:accent3>
        <a:srgbClr val="00A499"/>
      </a:accent3>
      <a:accent4>
        <a:srgbClr val="ED7D31"/>
      </a:accent4>
      <a:accent5>
        <a:srgbClr val="FFC000"/>
      </a:accent5>
      <a:accent6>
        <a:srgbClr val="009639"/>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ussex Health and Care PowerPoint template for internal - Presentation.pptx" id="{D02B6C8B-D7DD-4888-91D5-70D30511D953}" vid="{60862FF6-0FE7-4770-A747-64BDAD82CB29}"/>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7c354b2-85b0-47f5-b222-07b48d774ee3}" enabled="0" method="" siteId="{37c354b2-85b0-47f5-b222-07b48d774ee3}" removed="1"/>
</clbl:labelList>
</file>

<file path=docProps/app.xml><?xml version="1.0" encoding="utf-8"?>
<Properties xmlns="http://schemas.openxmlformats.org/officeDocument/2006/extended-properties" xmlns:vt="http://schemas.openxmlformats.org/officeDocument/2006/docPropsVTypes">
  <Template>Sussex Health and Care PowerPoint template for internal - Presentation</Template>
  <TotalTime>113</TotalTime>
  <Words>116</Words>
  <Application>Microsoft Office PowerPoint</Application>
  <PresentationFormat>Widescreen</PresentationFormat>
  <Paragraphs>14</Paragraphs>
  <Slides>1</Slides>
  <Notes>1</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1</vt:i4>
      </vt:variant>
    </vt:vector>
  </HeadingPairs>
  <TitlesOfParts>
    <vt:vector size="7" baseType="lpstr">
      <vt:lpstr>Arial</vt:lpstr>
      <vt:lpstr>Calibri</vt:lpstr>
      <vt:lpstr>Times New Roman</vt:lpstr>
      <vt:lpstr>Cover slide</vt:lpstr>
      <vt:lpstr>Section divider</vt:lpstr>
      <vt:lpstr>Text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HOWELLS, Victoria (NHS SUSSEX INTEGRATED CARE BOARD)</dc:creator>
  <cp:lastModifiedBy>Clerk</cp:lastModifiedBy>
  <cp:revision>4</cp:revision>
  <dcterms:created xsi:type="dcterms:W3CDTF">2023-10-03T07:42:27Z</dcterms:created>
  <dcterms:modified xsi:type="dcterms:W3CDTF">2023-10-18T06:42:54Z</dcterms:modified>
</cp:coreProperties>
</file>