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88" r:id="rId3"/>
    <p:sldId id="296" r:id="rId4"/>
    <p:sldId id="29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AB7942"/>
    <a:srgbClr val="FFD579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4"/>
      </p:cViewPr>
      <p:guideLst>
        <p:guide pos="3120"/>
        <p:guide orient="horz" pos="3543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0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0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0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1B3BA3-9B62-1248-9909-0168B9F21C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8262" y="4914986"/>
            <a:ext cx="1712673" cy="16781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DD3923-A3C9-9149-8950-ECF9C52DA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127" y="4463850"/>
            <a:ext cx="1712673" cy="16781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BE85F3-1FEC-A543-8E11-88F302D885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2397" y="4479100"/>
            <a:ext cx="1712673" cy="167819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BC31AC-6797-6245-BA46-6BE45B2B2D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7236" y="847094"/>
            <a:ext cx="1872724" cy="16699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5BCB27-E482-3347-B647-F2CF38A854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7236" y="998601"/>
            <a:ext cx="1654101" cy="13669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269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61 0.00231 L -0.18349 -0.2902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55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 -0.00162 L -0.33061 -0.29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19" y="-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2 0.00764 L 0.07388 -0.3560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2" y="-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1 -0.00926 L 0.3383 0.471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8" y="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1.11111E-6 L 0.55369 0.4715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76" y="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D12B38-CA2F-BC43-807A-AE2B528BD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203205" y="4260961"/>
            <a:ext cx="2652365" cy="26051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C928C5-1A0B-D341-9748-A179B19A7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1014" y="3940072"/>
            <a:ext cx="949195" cy="1056145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3C8705F1-6407-1E43-9E22-553A1DF128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684" y="2597039"/>
            <a:ext cx="2324100" cy="228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72CA55-2868-A74E-AF80-0E3E65657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2195" y="3940075"/>
            <a:ext cx="949195" cy="10561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BCB85E-42CB-D541-AF57-1F9A539204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5751" y="3940074"/>
            <a:ext cx="949195" cy="10561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905040-847A-F34A-A43B-148232D7B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49307" y="3940073"/>
            <a:ext cx="949195" cy="10561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0CBCD9-C270-6E43-92E6-BF86E66BF2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1014" y="4996217"/>
            <a:ext cx="949195" cy="10561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7C63AC-E1A7-E64B-AB8F-28A524664E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2195" y="4996220"/>
            <a:ext cx="949195" cy="10561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400DAA-8896-8647-8D6E-A9425BCC6D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5751" y="4996219"/>
            <a:ext cx="949195" cy="10561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D3335E-03FD-674C-97BD-FDAABFB7B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49307" y="4996218"/>
            <a:ext cx="949195" cy="1056145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948E1957-69E1-8B48-BE56-97311E4FEB44}"/>
              </a:ext>
            </a:extLst>
          </p:cNvPr>
          <p:cNvGrpSpPr/>
          <p:nvPr/>
        </p:nvGrpSpPr>
        <p:grpSpPr>
          <a:xfrm>
            <a:off x="602195" y="3477506"/>
            <a:ext cx="4588783" cy="3037422"/>
            <a:chOff x="561253" y="3485272"/>
            <a:chExt cx="4588783" cy="3037422"/>
          </a:xfrm>
        </p:grpSpPr>
        <p:sp>
          <p:nvSpPr>
            <p:cNvPr id="16" name="Punched Tape 15">
              <a:extLst>
                <a:ext uri="{FF2B5EF4-FFF2-40B4-BE49-F238E27FC236}">
                  <a16:creationId xmlns:a16="http://schemas.microsoft.com/office/drawing/2014/main" id="{6B5D0A92-7AC2-B549-A016-A0C3C1866A86}"/>
                </a:ext>
              </a:extLst>
            </p:cNvPr>
            <p:cNvSpPr/>
            <p:nvPr/>
          </p:nvSpPr>
          <p:spPr>
            <a:xfrm>
              <a:off x="561253" y="3485272"/>
              <a:ext cx="4588783" cy="3037422"/>
            </a:xfrm>
            <a:prstGeom prst="flowChartPunchedTap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6B08B07-DA5D-BF42-9287-35BAB9BB4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12341" y="4112361"/>
              <a:ext cx="1470233" cy="1732440"/>
            </a:xfrm>
            <a:prstGeom prst="rect">
              <a:avLst/>
            </a:prstGeom>
          </p:spPr>
        </p:pic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E0AE0FCE-EDBD-7642-8D0F-1663477DF8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8354" y="802767"/>
            <a:ext cx="4064000" cy="5588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97E87D4-D388-904D-B290-11597DE6441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558" y="805635"/>
            <a:ext cx="424010" cy="47178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70F8656-1979-A041-84EF-675567B54F5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141" y="813195"/>
            <a:ext cx="424010" cy="47178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ECC64BA-362B-A744-B22C-2138F8FEFCF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4290" y="818481"/>
            <a:ext cx="424010" cy="47178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C6B3506-0AA4-DE4C-B137-3B40BA448CC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72873" y="826041"/>
            <a:ext cx="424010" cy="4717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3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2" presetClass="emph" presetSubtype="0" repeatCount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3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1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3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1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D12B38-CA2F-BC43-807A-AE2B528BD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203205" y="4260961"/>
            <a:ext cx="2652365" cy="26051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C928C5-1A0B-D341-9748-A179B19A7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7677" y="4828326"/>
            <a:ext cx="949195" cy="1056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8705F1-6407-1E43-9E22-553A1DF128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1131" y="2334506"/>
            <a:ext cx="2311259" cy="228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72CA55-2868-A74E-AF80-0E3E65657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7678" y="3860534"/>
            <a:ext cx="949195" cy="10561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BCB85E-42CB-D541-AF57-1F9A539204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85816" y="3860534"/>
            <a:ext cx="949195" cy="10561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905040-847A-F34A-A43B-148232D7B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1747" y="3860534"/>
            <a:ext cx="949195" cy="10561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7C63AC-E1A7-E64B-AB8F-28A524664E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1747" y="4869058"/>
            <a:ext cx="949195" cy="1056145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948E1957-69E1-8B48-BE56-97311E4FEB44}"/>
              </a:ext>
            </a:extLst>
          </p:cNvPr>
          <p:cNvGrpSpPr/>
          <p:nvPr/>
        </p:nvGrpSpPr>
        <p:grpSpPr>
          <a:xfrm>
            <a:off x="591424" y="3309615"/>
            <a:ext cx="4588783" cy="3037422"/>
            <a:chOff x="561253" y="3485272"/>
            <a:chExt cx="4588783" cy="3037422"/>
          </a:xfrm>
        </p:grpSpPr>
        <p:sp>
          <p:nvSpPr>
            <p:cNvPr id="16" name="Punched Tape 15">
              <a:extLst>
                <a:ext uri="{FF2B5EF4-FFF2-40B4-BE49-F238E27FC236}">
                  <a16:creationId xmlns:a16="http://schemas.microsoft.com/office/drawing/2014/main" id="{6B5D0A92-7AC2-B549-A016-A0C3C1866A86}"/>
                </a:ext>
              </a:extLst>
            </p:cNvPr>
            <p:cNvSpPr/>
            <p:nvPr/>
          </p:nvSpPr>
          <p:spPr>
            <a:xfrm>
              <a:off x="561253" y="3485272"/>
              <a:ext cx="4588783" cy="3037422"/>
            </a:xfrm>
            <a:prstGeom prst="flowChartPunchedTap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6B08B07-DA5D-BF42-9287-35BAB9BB4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12341" y="4112361"/>
              <a:ext cx="1470233" cy="1732440"/>
            </a:xfrm>
            <a:prstGeom prst="rect">
              <a:avLst/>
            </a:prstGeom>
          </p:spPr>
        </p:pic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E0AE0FCE-EDBD-7642-8D0F-1663477DF8C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1" t="1" r="37476" b="-13124"/>
          <a:stretch/>
        </p:blipFill>
        <p:spPr>
          <a:xfrm>
            <a:off x="418354" y="802766"/>
            <a:ext cx="3059951" cy="76124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97E87D4-D388-904D-B290-11597DE6441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416" y="823564"/>
            <a:ext cx="536766" cy="59724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70F8656-1979-A041-84EF-675567B54F5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4579" y="823564"/>
            <a:ext cx="536766" cy="5972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9367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1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D12B38-CA2F-BC43-807A-AE2B528BD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203205" y="4260961"/>
            <a:ext cx="2652365" cy="26051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8705F1-6407-1E43-9E22-553A1DF128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41028" y="2597039"/>
            <a:ext cx="2311259" cy="22733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72CA55-2868-A74E-AF80-0E3E65657A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7678" y="3866858"/>
            <a:ext cx="949195" cy="10561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BCB85E-42CB-D541-AF57-1F9A539204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2408" y="3866858"/>
            <a:ext cx="949195" cy="10561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905040-847A-F34A-A43B-148232D7BB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75043" y="3866858"/>
            <a:ext cx="949195" cy="10561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7DBF2C-DB21-D546-81E4-A282BCD5C7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9773" y="3866858"/>
            <a:ext cx="949195" cy="10561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83533AE-5D97-7E45-A920-B229870174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07137" y="3866858"/>
            <a:ext cx="949195" cy="10561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FC165D3-E44D-8D45-93C3-E757ACB91E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7575" y="4805114"/>
            <a:ext cx="949195" cy="10561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C3AA6D2-001D-3441-9301-1592936299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72305" y="4805114"/>
            <a:ext cx="949195" cy="10561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1DE348-A57E-9F4E-B222-C4F7CB5533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4940" y="4805114"/>
            <a:ext cx="949195" cy="10561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B12377B-8228-0546-A285-40B5928596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9670" y="4805114"/>
            <a:ext cx="949195" cy="10561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798CB4D-1014-6F47-B848-CCF83B8029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27034" y="4805114"/>
            <a:ext cx="949195" cy="1056145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948E1957-69E1-8B48-BE56-97311E4FEB44}"/>
              </a:ext>
            </a:extLst>
          </p:cNvPr>
          <p:cNvGrpSpPr/>
          <p:nvPr/>
        </p:nvGrpSpPr>
        <p:grpSpPr>
          <a:xfrm>
            <a:off x="655073" y="3351697"/>
            <a:ext cx="5403556" cy="3037422"/>
            <a:chOff x="561253" y="3485272"/>
            <a:chExt cx="4588783" cy="3037422"/>
          </a:xfrm>
        </p:grpSpPr>
        <p:sp>
          <p:nvSpPr>
            <p:cNvPr id="16" name="Punched Tape 15">
              <a:extLst>
                <a:ext uri="{FF2B5EF4-FFF2-40B4-BE49-F238E27FC236}">
                  <a16:creationId xmlns:a16="http://schemas.microsoft.com/office/drawing/2014/main" id="{6B5D0A92-7AC2-B549-A016-A0C3C1866A86}"/>
                </a:ext>
              </a:extLst>
            </p:cNvPr>
            <p:cNvSpPr/>
            <p:nvPr/>
          </p:nvSpPr>
          <p:spPr>
            <a:xfrm>
              <a:off x="561253" y="3485272"/>
              <a:ext cx="4588783" cy="3037422"/>
            </a:xfrm>
            <a:prstGeom prst="flowChartPunchedTap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6B08B07-DA5D-BF42-9287-35BAB9BB4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12341" y="4112361"/>
              <a:ext cx="1470233" cy="1732440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CE2B1306-FF34-0C4A-A4D0-C8E966431F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3263" y="1249366"/>
            <a:ext cx="4549737" cy="53058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97E87D4-D388-904D-B290-11597DE64414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263" y="1193335"/>
            <a:ext cx="476852" cy="53058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A25CB95-155D-4543-9F63-570DAB2BF85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2584" y="1193335"/>
            <a:ext cx="476852" cy="53058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E89EF19-9977-7E49-985A-EF0A0F795DA8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15722" y="1193335"/>
            <a:ext cx="476852" cy="53058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FC867E6-EE50-B540-971C-241ACF2B531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75043" y="1193335"/>
            <a:ext cx="476852" cy="53058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75ACFC9-5091-6A46-94B4-D6BADC217BC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8181" y="1193335"/>
            <a:ext cx="476852" cy="53058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B78750C-8D01-BA40-A80D-095BC60BC1D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69573" y="1193335"/>
            <a:ext cx="476852" cy="5305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FF55E03-B77A-1845-A05C-21CCAE22D2E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05" b="100000" l="3756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87251" y="1193335"/>
            <a:ext cx="476852" cy="530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321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3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1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3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1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4.7|17.4|17.2|11.1|19.7|11.1|1.1|1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2.7|13.7|0.8|0.6|0.7|0.7|0.6|0.6|0.6|6.3|6.4|3.5|21.5|18.9|5.9|0.7|0.7|0.8|25.4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2.7|0.7|0.7|0.7|0.7|4.1|1.9|0.9|19|1.4|11.2|0.9|26.4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3.3|0.7|0.7|0.7|0.6|0.7|0.6|0.6|0.6|0.6|5.6|2.2|0.9|22.8|5.2|13.2|0.7|0.7|0.6|0.6|0.6|0.6|18.3|1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144</cp:revision>
  <dcterms:created xsi:type="dcterms:W3CDTF">2020-12-14T12:06:57Z</dcterms:created>
  <dcterms:modified xsi:type="dcterms:W3CDTF">2021-05-08T20:15:21Z</dcterms:modified>
</cp:coreProperties>
</file>