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664FB-BF44-4E3C-B943-DFB4CE02540D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0EA24-F908-4201-8E80-E5FA46EF2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340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664FB-BF44-4E3C-B943-DFB4CE02540D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0EA24-F908-4201-8E80-E5FA46EF2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233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664FB-BF44-4E3C-B943-DFB4CE02540D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0EA24-F908-4201-8E80-E5FA46EF2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366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664FB-BF44-4E3C-B943-DFB4CE02540D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0EA24-F908-4201-8E80-E5FA46EF2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900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664FB-BF44-4E3C-B943-DFB4CE02540D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0EA24-F908-4201-8E80-E5FA46EF2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947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664FB-BF44-4E3C-B943-DFB4CE02540D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0EA24-F908-4201-8E80-E5FA46EF2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03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664FB-BF44-4E3C-B943-DFB4CE02540D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0EA24-F908-4201-8E80-E5FA46EF2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078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664FB-BF44-4E3C-B943-DFB4CE02540D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0EA24-F908-4201-8E80-E5FA46EF2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850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664FB-BF44-4E3C-B943-DFB4CE02540D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0EA24-F908-4201-8E80-E5FA46EF2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797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664FB-BF44-4E3C-B943-DFB4CE02540D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0EA24-F908-4201-8E80-E5FA46EF2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223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664FB-BF44-4E3C-B943-DFB4CE02540D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0EA24-F908-4201-8E80-E5FA46EF2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455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664FB-BF44-4E3C-B943-DFB4CE02540D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0EA24-F908-4201-8E80-E5FA46EF2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72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My Holiday News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What did you do in the Christmas Holidays?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5896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are the highlights of your holiday?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Did you go on a lovely walk?</a:t>
            </a:r>
          </a:p>
          <a:p>
            <a:r>
              <a:rPr lang="en-US" dirty="0"/>
              <a:t>Did you go on a bike ride?</a:t>
            </a:r>
          </a:p>
          <a:p>
            <a:r>
              <a:rPr lang="en-US" dirty="0"/>
              <a:t>Did you eat some yummy food?</a:t>
            </a:r>
          </a:p>
          <a:p>
            <a:r>
              <a:rPr lang="en-US" dirty="0"/>
              <a:t>Did you see some of your family?</a:t>
            </a:r>
          </a:p>
          <a:p>
            <a:r>
              <a:rPr lang="en-US" dirty="0"/>
              <a:t>Did you watch something special / new?</a:t>
            </a:r>
          </a:p>
          <a:p>
            <a:r>
              <a:rPr lang="en-US" dirty="0"/>
              <a:t>Did you go to do </a:t>
            </a:r>
            <a:r>
              <a:rPr lang="en-US"/>
              <a:t>something special?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9718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67</Words>
  <Application>Microsoft Office PowerPoint</Application>
  <PresentationFormat>Widescreen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My Holiday News</vt:lpstr>
      <vt:lpstr>What are the highlights of your holiday?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Holiday News</dc:title>
  <dc:creator>C Hodge</dc:creator>
  <cp:lastModifiedBy>Caroline Hodge</cp:lastModifiedBy>
  <cp:revision>4</cp:revision>
  <dcterms:created xsi:type="dcterms:W3CDTF">2021-01-05T08:11:38Z</dcterms:created>
  <dcterms:modified xsi:type="dcterms:W3CDTF">2022-01-05T21:47:50Z</dcterms:modified>
</cp:coreProperties>
</file>