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0" r:id="rId2"/>
    <p:sldId id="321" r:id="rId3"/>
    <p:sldId id="317" r:id="rId4"/>
    <p:sldId id="318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1706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  <p15:guide id="5" pos="18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CB78"/>
    <a:srgbClr val="AB7942"/>
    <a:srgbClr val="E3A155"/>
    <a:srgbClr val="FFD579"/>
    <a:srgbClr val="DF9D57"/>
    <a:srgbClr val="009647"/>
    <a:srgbClr val="A70003"/>
    <a:srgbClr val="FF8AD8"/>
    <a:srgbClr val="7A81FF"/>
    <a:srgbClr val="203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3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354" y="144"/>
      </p:cViewPr>
      <p:guideLst>
        <p:guide pos="5637"/>
        <p:guide orient="horz" pos="1706"/>
        <p:guide orient="horz" pos="1729"/>
        <p:guide pos="18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image" Target="../media/image15.emf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microsoft.com/office/2007/relationships/hdphoto" Target="../media/hdphoto1.wd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2897477" y="3860413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018870-82DA-514A-A8BF-B70D76095D57}"/>
              </a:ext>
            </a:extLst>
          </p:cNvPr>
          <p:cNvSpPr/>
          <p:nvPr/>
        </p:nvSpPr>
        <p:spPr>
          <a:xfrm>
            <a:off x="3886872" y="3860413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1A8359-DC26-B648-BA87-F53533BB6AC6}"/>
              </a:ext>
            </a:extLst>
          </p:cNvPr>
          <p:cNvSpPr/>
          <p:nvPr/>
        </p:nvSpPr>
        <p:spPr>
          <a:xfrm>
            <a:off x="3362351" y="4780033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DF4CADC-1695-E54D-A386-1C00CB8C6E30}"/>
              </a:ext>
            </a:extLst>
          </p:cNvPr>
          <p:cNvSpPr/>
          <p:nvPr/>
        </p:nvSpPr>
        <p:spPr>
          <a:xfrm>
            <a:off x="891861" y="4039102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EF47861-8B7D-E440-AA04-3D8309AB0AEB}"/>
              </a:ext>
            </a:extLst>
          </p:cNvPr>
          <p:cNvSpPr/>
          <p:nvPr/>
        </p:nvSpPr>
        <p:spPr>
          <a:xfrm>
            <a:off x="2897477" y="5699653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4E32CEC-C6E7-B644-85BF-27A0C788F41C}"/>
              </a:ext>
            </a:extLst>
          </p:cNvPr>
          <p:cNvSpPr/>
          <p:nvPr/>
        </p:nvSpPr>
        <p:spPr>
          <a:xfrm>
            <a:off x="3886872" y="5699653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A285561-76A4-DC40-B167-D0D24CC3E823}"/>
              </a:ext>
            </a:extLst>
          </p:cNvPr>
          <p:cNvSpPr/>
          <p:nvPr/>
        </p:nvSpPr>
        <p:spPr>
          <a:xfrm>
            <a:off x="891861" y="5431196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21F2085-CD9F-F641-B06E-926DB7E2A851}"/>
              </a:ext>
            </a:extLst>
          </p:cNvPr>
          <p:cNvSpPr/>
          <p:nvPr/>
        </p:nvSpPr>
        <p:spPr>
          <a:xfrm>
            <a:off x="5892488" y="4039102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24531A0-6AC6-2548-AC09-BCC01F947879}"/>
              </a:ext>
            </a:extLst>
          </p:cNvPr>
          <p:cNvSpPr/>
          <p:nvPr/>
        </p:nvSpPr>
        <p:spPr>
          <a:xfrm>
            <a:off x="5892488" y="5431196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953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3.33333E-6 L -0.1282 -0.36135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0" y="-18079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3.33333E-6 L -0.03558 -0.362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" y="-18125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4.44444E-6 L -0.17324 -0.36018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70" y="-1800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01891 -0.38935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" y="-19468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-2.22222E-6 L -0.02965 -0.6287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0" y="-31435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2.22222E-6 L -0.12869 -0.49143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2" y="-24583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-0.02004 -0.45579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0" y="-2280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2.59259E-6 L -0.1415 -0.3877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-1939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1.85185E-6 L -0.23541 -0.4539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9" y="-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13" grpId="0" animBg="1"/>
      <p:bldP spid="13" grpId="1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6" grpId="0" animBg="1"/>
      <p:bldP spid="26" grpId="1" animBg="1"/>
      <p:bldP spid="26" grpId="2" animBg="1"/>
      <p:bldP spid="26" grpId="3" animBg="1"/>
      <p:bldP spid="26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1220283" y="3685310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4461790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3ED0535-9A0A-8247-99B3-83329CFCA040}"/>
              </a:ext>
            </a:extLst>
          </p:cNvPr>
          <p:cNvSpPr/>
          <p:nvPr/>
        </p:nvSpPr>
        <p:spPr>
          <a:xfrm>
            <a:off x="3546642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018870-82DA-514A-A8BF-B70D76095D57}"/>
              </a:ext>
            </a:extLst>
          </p:cNvPr>
          <p:cNvSpPr/>
          <p:nvPr/>
        </p:nvSpPr>
        <p:spPr>
          <a:xfrm>
            <a:off x="2031568" y="4503262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1A8359-DC26-B648-BA87-F53533BB6AC6}"/>
              </a:ext>
            </a:extLst>
          </p:cNvPr>
          <p:cNvSpPr/>
          <p:nvPr/>
        </p:nvSpPr>
        <p:spPr>
          <a:xfrm>
            <a:off x="2841553" y="5374071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04FEC0C-10B2-284F-8A08-AC6CE440A7CE}"/>
              </a:ext>
            </a:extLst>
          </p:cNvPr>
          <p:cNvSpPr/>
          <p:nvPr/>
        </p:nvSpPr>
        <p:spPr>
          <a:xfrm>
            <a:off x="1635603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5DB30A1-F2DA-A140-B055-50835D33A8D7}"/>
              </a:ext>
            </a:extLst>
          </p:cNvPr>
          <p:cNvSpPr/>
          <p:nvPr/>
        </p:nvSpPr>
        <p:spPr>
          <a:xfrm>
            <a:off x="2598447" y="2304524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E1F6D52-AA81-864D-BA9F-D2EB806423DF}"/>
              </a:ext>
            </a:extLst>
          </p:cNvPr>
          <p:cNvSpPr/>
          <p:nvPr/>
        </p:nvSpPr>
        <p:spPr>
          <a:xfrm>
            <a:off x="672759" y="230218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211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2.22222E-6 L -0.05801 -0.3358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1" y="-1680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3.33333E-6 L -0.04151 -0.4557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-2280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1.48148E-6 L -0.02372 -0.5833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6" y="-2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1" grpId="0" animBg="1"/>
      <p:bldP spid="12" grpId="0" animBg="1"/>
      <p:bldP spid="13" grpId="0" animBg="1"/>
      <p:bldP spid="14" grpId="0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19" grpId="0" animBg="1"/>
      <p:bldP spid="20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ave 1">
            <a:extLst>
              <a:ext uri="{FF2B5EF4-FFF2-40B4-BE49-F238E27FC236}">
                <a16:creationId xmlns:a16="http://schemas.microsoft.com/office/drawing/2014/main" id="{BF261421-EBA2-7845-96FA-56CFD174D89D}"/>
              </a:ext>
            </a:extLst>
          </p:cNvPr>
          <p:cNvSpPr/>
          <p:nvPr/>
        </p:nvSpPr>
        <p:spPr>
          <a:xfrm>
            <a:off x="568036" y="1905003"/>
            <a:ext cx="6844145" cy="4627419"/>
          </a:xfrm>
          <a:prstGeom prst="wave">
            <a:avLst>
              <a:gd name="adj1" fmla="val 4716"/>
              <a:gd name="adj2" fmla="val 202"/>
            </a:avLst>
          </a:prstGeom>
          <a:solidFill>
            <a:srgbClr val="F7CB78"/>
          </a:solidFill>
          <a:ln w="28575">
            <a:solidFill>
              <a:srgbClr val="AB7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Icon&#10;&#10;Description automatically generated with medium confidence">
            <a:extLst>
              <a:ext uri="{FF2B5EF4-FFF2-40B4-BE49-F238E27FC236}">
                <a16:creationId xmlns:a16="http://schemas.microsoft.com/office/drawing/2014/main" id="{E3082186-D78A-144B-9299-D7390311F7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998" y="2936878"/>
            <a:ext cx="1591807" cy="144895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3B96F4B9-F575-AC49-A394-69F1420411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860" y="4548197"/>
            <a:ext cx="1511701" cy="1293667"/>
          </a:xfrm>
          <a:prstGeom prst="rect">
            <a:avLst/>
          </a:prstGeom>
        </p:spPr>
      </p:pic>
      <p:pic>
        <p:nvPicPr>
          <p:cNvPr id="10" name="Picture 9" descr="A vase with flowers&#10;&#10;Description automatically generated with medium confidence">
            <a:extLst>
              <a:ext uri="{FF2B5EF4-FFF2-40B4-BE49-F238E27FC236}">
                <a16:creationId xmlns:a16="http://schemas.microsoft.com/office/drawing/2014/main" id="{3FCFC495-81C8-E047-BDA6-72AACA2DA0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953" y="2316823"/>
            <a:ext cx="1306080" cy="1511070"/>
          </a:xfrm>
          <a:prstGeom prst="rect">
            <a:avLst/>
          </a:prstGeom>
        </p:spPr>
      </p:pic>
      <p:pic>
        <p:nvPicPr>
          <p:cNvPr id="14" name="Picture 13" descr="A black and white football ball&#10;&#10;Description automatically generated">
            <a:extLst>
              <a:ext uri="{FF2B5EF4-FFF2-40B4-BE49-F238E27FC236}">
                <a16:creationId xmlns:a16="http://schemas.microsoft.com/office/drawing/2014/main" id="{03637071-0002-B146-BD65-CFF68D30B0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788" y="5346697"/>
            <a:ext cx="719189" cy="779752"/>
          </a:xfrm>
          <a:prstGeom prst="rect">
            <a:avLst/>
          </a:prstGeom>
        </p:spPr>
      </p:pic>
      <p:pic>
        <p:nvPicPr>
          <p:cNvPr id="22" name="Picture 21" descr="A picture containing text, furniture, chest of drawers, file&#10;&#10;Description automatically generated">
            <a:extLst>
              <a:ext uri="{FF2B5EF4-FFF2-40B4-BE49-F238E27FC236}">
                <a16:creationId xmlns:a16="http://schemas.microsoft.com/office/drawing/2014/main" id="{AAA6DB21-57ED-1842-A2B4-105F815A5B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68" y="2104159"/>
            <a:ext cx="1701800" cy="1384300"/>
          </a:xfrm>
          <a:prstGeom prst="rect">
            <a:avLst/>
          </a:prstGeom>
        </p:spPr>
      </p:pic>
      <p:cxnSp>
        <p:nvCxnSpPr>
          <p:cNvPr id="24" name="Curved Connector 23">
            <a:extLst>
              <a:ext uri="{FF2B5EF4-FFF2-40B4-BE49-F238E27FC236}">
                <a16:creationId xmlns:a16="http://schemas.microsoft.com/office/drawing/2014/main" id="{B5E4967E-6748-F047-B867-14CF308062C5}"/>
              </a:ext>
            </a:extLst>
          </p:cNvPr>
          <p:cNvCxnSpPr>
            <a:cxnSpLocks/>
          </p:cNvCxnSpPr>
          <p:nvPr/>
        </p:nvCxnSpPr>
        <p:spPr>
          <a:xfrm>
            <a:off x="2105891" y="2796309"/>
            <a:ext cx="1185851" cy="480294"/>
          </a:xfrm>
          <a:prstGeom prst="curvedConnector3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urved Connector 25">
            <a:extLst>
              <a:ext uri="{FF2B5EF4-FFF2-40B4-BE49-F238E27FC236}">
                <a16:creationId xmlns:a16="http://schemas.microsoft.com/office/drawing/2014/main" id="{E5B18E6F-229A-6847-AEC9-B831EF02C259}"/>
              </a:ext>
            </a:extLst>
          </p:cNvPr>
          <p:cNvCxnSpPr>
            <a:cxnSpLocks/>
          </p:cNvCxnSpPr>
          <p:nvPr/>
        </p:nvCxnSpPr>
        <p:spPr>
          <a:xfrm>
            <a:off x="4023535" y="3177309"/>
            <a:ext cx="1541325" cy="480294"/>
          </a:xfrm>
          <a:prstGeom prst="curvedConnector3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urved Connector 27">
            <a:extLst>
              <a:ext uri="{FF2B5EF4-FFF2-40B4-BE49-F238E27FC236}">
                <a16:creationId xmlns:a16="http://schemas.microsoft.com/office/drawing/2014/main" id="{12F92797-DF63-8D44-9187-6B3643AAB6C0}"/>
              </a:ext>
            </a:extLst>
          </p:cNvPr>
          <p:cNvCxnSpPr>
            <a:cxnSpLocks/>
          </p:cNvCxnSpPr>
          <p:nvPr/>
        </p:nvCxnSpPr>
        <p:spPr>
          <a:xfrm rot="16200000" flipV="1">
            <a:off x="6098400" y="4482333"/>
            <a:ext cx="1031875" cy="838872"/>
          </a:xfrm>
          <a:prstGeom prst="curvedConnector3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urved Connector 38">
            <a:extLst>
              <a:ext uri="{FF2B5EF4-FFF2-40B4-BE49-F238E27FC236}">
                <a16:creationId xmlns:a16="http://schemas.microsoft.com/office/drawing/2014/main" id="{2FE25130-207E-D848-8E08-192BA7741522}"/>
              </a:ext>
            </a:extLst>
          </p:cNvPr>
          <p:cNvCxnSpPr>
            <a:cxnSpLocks/>
          </p:cNvCxnSpPr>
          <p:nvPr/>
        </p:nvCxnSpPr>
        <p:spPr>
          <a:xfrm>
            <a:off x="4558411" y="5417706"/>
            <a:ext cx="1923893" cy="557358"/>
          </a:xfrm>
          <a:prstGeom prst="curvedConnector3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urved Connector 40">
            <a:extLst>
              <a:ext uri="{FF2B5EF4-FFF2-40B4-BE49-F238E27FC236}">
                <a16:creationId xmlns:a16="http://schemas.microsoft.com/office/drawing/2014/main" id="{BA82AAB1-6FE5-EF45-B588-C3990ED5D21F}"/>
              </a:ext>
            </a:extLst>
          </p:cNvPr>
          <p:cNvCxnSpPr>
            <a:cxnSpLocks/>
          </p:cNvCxnSpPr>
          <p:nvPr/>
        </p:nvCxnSpPr>
        <p:spPr>
          <a:xfrm flipV="1">
            <a:off x="1541277" y="5155644"/>
            <a:ext cx="1750465" cy="330773"/>
          </a:xfrm>
          <a:prstGeom prst="curvedConnector3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>
            <a:extLst>
              <a:ext uri="{FF2B5EF4-FFF2-40B4-BE49-F238E27FC236}">
                <a16:creationId xmlns:a16="http://schemas.microsoft.com/office/drawing/2014/main" id="{DF6C2D38-E720-B444-8B4F-7D591C1064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8922" y="4652825"/>
            <a:ext cx="1547903" cy="18795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928D13-6262-804C-B020-BA028C9C2F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37922" y="620280"/>
            <a:ext cx="1249902" cy="13843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948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 with medium confidence">
            <a:extLst>
              <a:ext uri="{FF2B5EF4-FFF2-40B4-BE49-F238E27FC236}">
                <a16:creationId xmlns:a16="http://schemas.microsoft.com/office/drawing/2014/main" id="{553BBFC0-438B-984D-9561-00D2DB259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228" y="2032524"/>
            <a:ext cx="1746869" cy="1590099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C83D0980-4A4B-4947-8BCA-F0BE827ED3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334" y="4934750"/>
            <a:ext cx="1658960" cy="1419687"/>
          </a:xfrm>
          <a:prstGeom prst="rect">
            <a:avLst/>
          </a:prstGeom>
        </p:spPr>
      </p:pic>
      <p:pic>
        <p:nvPicPr>
          <p:cNvPr id="4" name="Picture 3" descr="A vase with flowers&#10;&#10;Description automatically generated with medium confidence">
            <a:extLst>
              <a:ext uri="{FF2B5EF4-FFF2-40B4-BE49-F238E27FC236}">
                <a16:creationId xmlns:a16="http://schemas.microsoft.com/office/drawing/2014/main" id="{ECDB8871-7220-9847-853E-7BAABDEE9D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334" y="2140092"/>
            <a:ext cx="1433309" cy="1658268"/>
          </a:xfrm>
          <a:prstGeom prst="rect">
            <a:avLst/>
          </a:prstGeom>
        </p:spPr>
      </p:pic>
      <p:pic>
        <p:nvPicPr>
          <p:cNvPr id="5" name="Picture 4" descr="A black and white football ball&#10;&#10;Description automatically generated">
            <a:extLst>
              <a:ext uri="{FF2B5EF4-FFF2-40B4-BE49-F238E27FC236}">
                <a16:creationId xmlns:a16="http://schemas.microsoft.com/office/drawing/2014/main" id="{96527E0D-C145-384F-82AA-6887152C21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7291" y="4536283"/>
            <a:ext cx="789247" cy="855710"/>
          </a:xfrm>
          <a:prstGeom prst="rect">
            <a:avLst/>
          </a:prstGeom>
        </p:spPr>
      </p:pic>
      <p:pic>
        <p:nvPicPr>
          <p:cNvPr id="6" name="Picture 5" descr="A picture containing text, furniture, chest of drawers, file&#10;&#10;Description automatically generated">
            <a:extLst>
              <a:ext uri="{FF2B5EF4-FFF2-40B4-BE49-F238E27FC236}">
                <a16:creationId xmlns:a16="http://schemas.microsoft.com/office/drawing/2014/main" id="{BA07F737-4FD9-C847-BF61-743FEA8203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68" y="2003469"/>
            <a:ext cx="1867577" cy="15191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F0D6400-6561-6B41-A111-3DA12A440C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649" y="4927599"/>
            <a:ext cx="1698688" cy="20626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F1D428B-7F0D-BB4A-90FF-314D89B357F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87117" y="650567"/>
            <a:ext cx="1069703" cy="1184725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61D6CCB0-E7D5-4049-BF1A-175EF660CE3B}"/>
              </a:ext>
            </a:extLst>
          </p:cNvPr>
          <p:cNvGrpSpPr/>
          <p:nvPr/>
        </p:nvGrpSpPr>
        <p:grpSpPr>
          <a:xfrm>
            <a:off x="171393" y="5172809"/>
            <a:ext cx="2000474" cy="1572271"/>
            <a:chOff x="207649" y="5181811"/>
            <a:chExt cx="2000474" cy="1572271"/>
          </a:xfrm>
        </p:grpSpPr>
        <p:pic>
          <p:nvPicPr>
            <p:cNvPr id="30" name="Picture 29" descr="Icon&#10;&#10;Description automatically generated">
              <a:extLst>
                <a:ext uri="{FF2B5EF4-FFF2-40B4-BE49-F238E27FC236}">
                  <a16:creationId xmlns:a16="http://schemas.microsoft.com/office/drawing/2014/main" id="{A31A3314-B35C-124F-9550-76D6B52389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876" b="62566"/>
            <a:stretch/>
          </p:blipFill>
          <p:spPr>
            <a:xfrm>
              <a:off x="207649" y="5216503"/>
              <a:ext cx="2000474" cy="471785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2DB0FBC-8ADD-2448-A37C-F50A691BA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705" b="100000" l="3756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15360" y="5321483"/>
              <a:ext cx="424010" cy="47178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2401C724-CD3D-4047-8A9F-AA0B9BA2C2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705" b="100000" l="3756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1968" y="5181812"/>
              <a:ext cx="424010" cy="47178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31E4FF1F-BC37-1A45-BF46-B3CB8AC18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705" b="100000" l="3756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64149" y="5350870"/>
              <a:ext cx="424010" cy="47178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B34F8F9E-9C3A-C94A-835C-EDF56458AE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705" b="100000" l="3756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67786" y="5181811"/>
              <a:ext cx="424010" cy="47178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0BACEF4A-2022-9D40-A621-8013EA6AF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705" b="100000" l="3756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52148" y="5321483"/>
              <a:ext cx="424010" cy="47178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367A6D3-1671-D44F-9B69-6D9443B57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705" b="100000" l="3756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369549" y="5321483"/>
              <a:ext cx="424010" cy="471785"/>
            </a:xfrm>
            <a:prstGeom prst="rect">
              <a:avLst/>
            </a:prstGeom>
          </p:spPr>
        </p:pic>
        <p:pic>
          <p:nvPicPr>
            <p:cNvPr id="23" name="Picture 22" descr="Icon&#10;&#10;Description automatically generated">
              <a:extLst>
                <a:ext uri="{FF2B5EF4-FFF2-40B4-BE49-F238E27FC236}">
                  <a16:creationId xmlns:a16="http://schemas.microsoft.com/office/drawing/2014/main" id="{452832AA-44A1-7F43-9471-66E6605BF0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434"/>
            <a:stretch/>
          </p:blipFill>
          <p:spPr>
            <a:xfrm>
              <a:off x="207649" y="5682984"/>
              <a:ext cx="2000474" cy="1071098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2BB08EE8-4BA9-CC4F-908C-29011DC4A3F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51903" y="650566"/>
            <a:ext cx="2095593" cy="13819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438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2 -0.00833 L -0.01041 0.29653 L 0.00497 0.41875 L 0.17757 0.40139 L 0.20673 0.29282 " pathEditMode="relative" ptsTypes="AAA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673 0.29282 L 0.25833 0.11736 L 0.29071 0.04467 L 0.38301 0.04583 L 0.45 0.05324 L 0.47773 0.16805 " pathEditMode="relative" rAng="0" ptsTypes="AAAAAA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-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773 0.16065 L 0.5085 0.38889 L 0.74263 0.4088 L 0.82645 0.33472 " pathEditMode="relative" ptsTypes="AA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965 0.32615 C 0.83446 0.47754 0.83943 0.68449 0.81026 0.73449 C 0.78109 0.78426 0.69856 0.66296 0.65497 0.625 C 0.61122 0.58703 0.59247 0.52986 0.54824 0.50671 C 0.50401 0.48333 0.44696 0.48426 0.38991 0.48518 " pathEditMode="relative" rAng="0" ptsTypes="AAA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11" y="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991 0.49097 C 0.34151 0.49954 0.29311 0.50856 0.2633 0.53125 C 0.2335 0.55417 0.23013 0.60718 0.21106 0.62778 C 0.19199 0.64838 0.1702 0.65162 0.14872 0.65509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67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1.7|2.4|2.7|8.1|2.6|4.1|14.5|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8|1.9|2.9|1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5|12.9|5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|9.6|10.5|5.7|9.8|10.9|10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2177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218</cp:revision>
  <dcterms:created xsi:type="dcterms:W3CDTF">2020-12-14T12:06:57Z</dcterms:created>
  <dcterms:modified xsi:type="dcterms:W3CDTF">2021-07-08T09:16:38Z</dcterms:modified>
</cp:coreProperties>
</file>